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8"/>
  </p:notesMasterIdLst>
  <p:handoutMasterIdLst>
    <p:handoutMasterId r:id="rId9"/>
  </p:handoutMasterIdLst>
  <p:sldIdLst>
    <p:sldId id="444" r:id="rId2"/>
    <p:sldId id="445" r:id="rId3"/>
    <p:sldId id="451" r:id="rId4"/>
    <p:sldId id="454" r:id="rId5"/>
    <p:sldId id="449" r:id="rId6"/>
    <p:sldId id="453" r:id="rId7"/>
  </p:sldIdLst>
  <p:sldSz cx="9906000" cy="6858000" type="A4"/>
  <p:notesSz cx="6797675" cy="9926638"/>
  <p:defaultTextStyle>
    <a:defPPr>
      <a:defRPr lang="en-US"/>
    </a:defPPr>
    <a:lvl1pPr algn="l" rtl="0" eaLnBrk="0" fontAlgn="base" hangingPunct="0">
      <a:spcBef>
        <a:spcPct val="0"/>
      </a:spcBef>
      <a:spcAft>
        <a:spcPct val="0"/>
      </a:spcAft>
      <a:defRPr sz="2000" kern="1200">
        <a:solidFill>
          <a:schemeClr val="tx1"/>
        </a:solidFill>
        <a:latin typeface="Arial" charset="0"/>
        <a:ea typeface="+mn-ea"/>
        <a:cs typeface="+mn-cs"/>
      </a:defRPr>
    </a:lvl1pPr>
    <a:lvl2pPr marL="457200" algn="l" rtl="0" eaLnBrk="0" fontAlgn="base" hangingPunct="0">
      <a:spcBef>
        <a:spcPct val="0"/>
      </a:spcBef>
      <a:spcAft>
        <a:spcPct val="0"/>
      </a:spcAft>
      <a:defRPr sz="2000" kern="1200">
        <a:solidFill>
          <a:schemeClr val="tx1"/>
        </a:solidFill>
        <a:latin typeface="Arial" charset="0"/>
        <a:ea typeface="+mn-ea"/>
        <a:cs typeface="+mn-cs"/>
      </a:defRPr>
    </a:lvl2pPr>
    <a:lvl3pPr marL="914400" algn="l" rtl="0" eaLnBrk="0" fontAlgn="base" hangingPunct="0">
      <a:spcBef>
        <a:spcPct val="0"/>
      </a:spcBef>
      <a:spcAft>
        <a:spcPct val="0"/>
      </a:spcAft>
      <a:defRPr sz="2000" kern="1200">
        <a:solidFill>
          <a:schemeClr val="tx1"/>
        </a:solidFill>
        <a:latin typeface="Arial" charset="0"/>
        <a:ea typeface="+mn-ea"/>
        <a:cs typeface="+mn-cs"/>
      </a:defRPr>
    </a:lvl3pPr>
    <a:lvl4pPr marL="1371600" algn="l" rtl="0" eaLnBrk="0" fontAlgn="base" hangingPunct="0">
      <a:spcBef>
        <a:spcPct val="0"/>
      </a:spcBef>
      <a:spcAft>
        <a:spcPct val="0"/>
      </a:spcAft>
      <a:defRPr sz="2000" kern="1200">
        <a:solidFill>
          <a:schemeClr val="tx1"/>
        </a:solidFill>
        <a:latin typeface="Arial" charset="0"/>
        <a:ea typeface="+mn-ea"/>
        <a:cs typeface="+mn-cs"/>
      </a:defRPr>
    </a:lvl4pPr>
    <a:lvl5pPr marL="1828800" algn="l"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6C6BC"/>
    <a:srgbClr val="00338D"/>
    <a:srgbClr val="EAEAEA"/>
    <a:srgbClr val="DDDDDD"/>
    <a:srgbClr val="0B0138"/>
    <a:srgbClr val="74A5C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0845" autoAdjust="0"/>
  </p:normalViewPr>
  <p:slideViewPr>
    <p:cSldViewPr snapToGrid="0">
      <p:cViewPr varScale="1">
        <p:scale>
          <a:sx n="85" d="100"/>
          <a:sy n="85" d="100"/>
        </p:scale>
        <p:origin x="948" y="90"/>
      </p:cViewPr>
      <p:guideLst>
        <p:guide orient="horz" pos="2160"/>
        <p:guide pos="3120"/>
      </p:guideLst>
    </p:cSldViewPr>
  </p:slideViewPr>
  <p:outlineViewPr>
    <p:cViewPr>
      <p:scale>
        <a:sx n="33" d="100"/>
        <a:sy n="33" d="100"/>
      </p:scale>
      <p:origin x="0" y="5862"/>
    </p:cViewPr>
  </p:outlineViewPr>
  <p:notesTextViewPr>
    <p:cViewPr>
      <p:scale>
        <a:sx n="100" d="100"/>
        <a:sy n="100" d="100"/>
      </p:scale>
      <p:origin x="0" y="0"/>
    </p:cViewPr>
  </p:notesTextViewPr>
  <p:sorterViewPr>
    <p:cViewPr>
      <p:scale>
        <a:sx n="100" d="100"/>
        <a:sy n="100" d="100"/>
      </p:scale>
      <p:origin x="0" y="5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2"/>
            <a:ext cx="2930525" cy="553167"/>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defTabSz="906985">
              <a:defRPr sz="1100"/>
            </a:lvl1pPr>
          </a:lstStyle>
          <a:p>
            <a:pPr>
              <a:defRPr/>
            </a:pPr>
            <a:endParaRPr lang="nb-NO"/>
          </a:p>
        </p:txBody>
      </p:sp>
      <p:sp>
        <p:nvSpPr>
          <p:cNvPr id="17411" name="Rectangle 3"/>
          <p:cNvSpPr>
            <a:spLocks noGrp="1" noChangeArrowheads="1"/>
          </p:cNvSpPr>
          <p:nvPr>
            <p:ph type="dt" sz="quarter" idx="1"/>
          </p:nvPr>
        </p:nvSpPr>
        <p:spPr bwMode="auto">
          <a:xfrm>
            <a:off x="3867151" y="2"/>
            <a:ext cx="2930525" cy="553167"/>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algn="r" defTabSz="906985">
              <a:defRPr sz="1100"/>
            </a:lvl1pPr>
          </a:lstStyle>
          <a:p>
            <a:pPr>
              <a:defRPr/>
            </a:pPr>
            <a:endParaRPr lang="nb-NO"/>
          </a:p>
        </p:txBody>
      </p:sp>
      <p:sp>
        <p:nvSpPr>
          <p:cNvPr id="17412" name="Rectangle 4"/>
          <p:cNvSpPr>
            <a:spLocks noGrp="1" noChangeArrowheads="1"/>
          </p:cNvSpPr>
          <p:nvPr>
            <p:ph type="ftr" sz="quarter" idx="2"/>
          </p:nvPr>
        </p:nvSpPr>
        <p:spPr bwMode="auto">
          <a:xfrm>
            <a:off x="1" y="9373472"/>
            <a:ext cx="2930525" cy="55316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defTabSz="906985">
              <a:defRPr sz="1100"/>
            </a:lvl1pPr>
          </a:lstStyle>
          <a:p>
            <a:pPr>
              <a:defRPr/>
            </a:pPr>
            <a:endParaRPr lang="nb-NO"/>
          </a:p>
        </p:txBody>
      </p:sp>
      <p:sp>
        <p:nvSpPr>
          <p:cNvPr id="17413" name="Rectangle 5"/>
          <p:cNvSpPr>
            <a:spLocks noGrp="1" noChangeArrowheads="1"/>
          </p:cNvSpPr>
          <p:nvPr>
            <p:ph type="sldNum" sz="quarter" idx="3"/>
          </p:nvPr>
        </p:nvSpPr>
        <p:spPr bwMode="auto">
          <a:xfrm>
            <a:off x="3867151" y="9373472"/>
            <a:ext cx="2930525" cy="55316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algn="r" defTabSz="906985">
              <a:defRPr sz="1100"/>
            </a:lvl1pPr>
          </a:lstStyle>
          <a:p>
            <a:pPr>
              <a:defRPr/>
            </a:pPr>
            <a:fld id="{AF945ACC-71EB-433B-928F-393D774EF3F1}" type="slidenum">
              <a:rPr lang="nb-NO"/>
              <a:pPr>
                <a:defRPr/>
              </a:pPr>
              <a:t>‹#›</a:t>
            </a:fld>
            <a:endParaRPr lang="nb-NO"/>
          </a:p>
        </p:txBody>
      </p:sp>
    </p:spTree>
    <p:extLst>
      <p:ext uri="{BB962C8B-B14F-4D97-AF65-F5344CB8AC3E}">
        <p14:creationId xmlns:p14="http://schemas.microsoft.com/office/powerpoint/2010/main" val="776737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2"/>
            <a:ext cx="2946400" cy="553167"/>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defTabSz="906985">
              <a:defRPr sz="1100">
                <a:latin typeface="Times" pitchFamily="18" charset="0"/>
              </a:defRPr>
            </a:lvl1pPr>
          </a:lstStyle>
          <a:p>
            <a:pPr>
              <a:defRPr/>
            </a:pPr>
            <a:endParaRPr lang="nb-NO"/>
          </a:p>
        </p:txBody>
      </p:sp>
      <p:sp>
        <p:nvSpPr>
          <p:cNvPr id="8195" name="Rectangle 3"/>
          <p:cNvSpPr>
            <a:spLocks noGrp="1" noChangeArrowheads="1"/>
          </p:cNvSpPr>
          <p:nvPr>
            <p:ph type="dt" idx="1"/>
          </p:nvPr>
        </p:nvSpPr>
        <p:spPr bwMode="auto">
          <a:xfrm>
            <a:off x="3851275" y="2"/>
            <a:ext cx="2946400" cy="553167"/>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lvl1pPr algn="r" defTabSz="906985">
              <a:defRPr sz="1100">
                <a:latin typeface="Times" pitchFamily="18" charset="0"/>
              </a:defRPr>
            </a:lvl1pPr>
          </a:lstStyle>
          <a:p>
            <a:pPr>
              <a:defRPr/>
            </a:pPr>
            <a:endParaRPr lang="nb-NO"/>
          </a:p>
        </p:txBody>
      </p:sp>
      <p:sp>
        <p:nvSpPr>
          <p:cNvPr id="41988" name="Rectangle 4"/>
          <p:cNvSpPr>
            <a:spLocks noGrp="1" noRot="1" noChangeAspect="1" noChangeArrowheads="1" noTextEdit="1"/>
          </p:cNvSpPr>
          <p:nvPr>
            <p:ph type="sldImg" idx="2"/>
          </p:nvPr>
        </p:nvSpPr>
        <p:spPr bwMode="auto">
          <a:xfrm>
            <a:off x="692150" y="771525"/>
            <a:ext cx="5418138" cy="37512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4875" y="4743491"/>
            <a:ext cx="4987925" cy="4410950"/>
          </a:xfrm>
          <a:prstGeom prst="rect">
            <a:avLst/>
          </a:prstGeom>
          <a:noFill/>
          <a:ln w="9525">
            <a:noFill/>
            <a:miter lim="800000"/>
            <a:headEnd/>
            <a:tailEnd/>
          </a:ln>
          <a:effectLst/>
        </p:spPr>
        <p:txBody>
          <a:bodyPr vert="horz" wrap="square" lIns="90693" tIns="45346" rIns="90693" bIns="45346"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8198" name="Rectangle 6"/>
          <p:cNvSpPr>
            <a:spLocks noGrp="1" noChangeArrowheads="1"/>
          </p:cNvSpPr>
          <p:nvPr>
            <p:ph type="ftr" sz="quarter" idx="4"/>
          </p:nvPr>
        </p:nvSpPr>
        <p:spPr bwMode="auto">
          <a:xfrm>
            <a:off x="1" y="9373472"/>
            <a:ext cx="2946400" cy="55316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defTabSz="906985">
              <a:defRPr sz="1100">
                <a:latin typeface="Times" pitchFamily="18" charset="0"/>
              </a:defRPr>
            </a:lvl1pPr>
          </a:lstStyle>
          <a:p>
            <a:pPr>
              <a:defRPr/>
            </a:pPr>
            <a:endParaRPr lang="nb-NO"/>
          </a:p>
        </p:txBody>
      </p:sp>
      <p:sp>
        <p:nvSpPr>
          <p:cNvPr id="8199" name="Rectangle 7"/>
          <p:cNvSpPr>
            <a:spLocks noGrp="1" noChangeArrowheads="1"/>
          </p:cNvSpPr>
          <p:nvPr>
            <p:ph type="sldNum" sz="quarter" idx="5"/>
          </p:nvPr>
        </p:nvSpPr>
        <p:spPr bwMode="auto">
          <a:xfrm>
            <a:off x="3851275" y="9373472"/>
            <a:ext cx="2946400" cy="553167"/>
          </a:xfrm>
          <a:prstGeom prst="rect">
            <a:avLst/>
          </a:prstGeom>
          <a:noFill/>
          <a:ln w="9525">
            <a:noFill/>
            <a:miter lim="800000"/>
            <a:headEnd/>
            <a:tailEnd/>
          </a:ln>
          <a:effectLst/>
        </p:spPr>
        <p:txBody>
          <a:bodyPr vert="horz" wrap="square" lIns="90693" tIns="45346" rIns="90693" bIns="45346" numCol="1" anchor="b" anchorCtr="0" compatLnSpc="1">
            <a:prstTxWarp prst="textNoShape">
              <a:avLst/>
            </a:prstTxWarp>
          </a:bodyPr>
          <a:lstStyle>
            <a:lvl1pPr algn="r" defTabSz="906985">
              <a:defRPr sz="1100">
                <a:latin typeface="Times" pitchFamily="18" charset="0"/>
              </a:defRPr>
            </a:lvl1pPr>
          </a:lstStyle>
          <a:p>
            <a:pPr>
              <a:defRPr/>
            </a:pPr>
            <a:fld id="{A9C53B38-6B57-4E4A-8BF7-15A3699EF6ED}" type="slidenum">
              <a:rPr lang="nb-NO"/>
              <a:pPr>
                <a:defRPr/>
              </a:pPr>
              <a:t>‹#›</a:t>
            </a:fld>
            <a:endParaRPr lang="nb-NO"/>
          </a:p>
        </p:txBody>
      </p:sp>
    </p:spTree>
    <p:extLst>
      <p:ext uri="{BB962C8B-B14F-4D97-AF65-F5344CB8AC3E}">
        <p14:creationId xmlns:p14="http://schemas.microsoft.com/office/powerpoint/2010/main" val="4067019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smtClean="0"/>
              <a:t>Dere </a:t>
            </a:r>
            <a:r>
              <a:rPr lang="nb-NO" dirty="0" smtClean="0"/>
              <a:t>får standpunktkarakter når valgfaget avsluttes. Dere kan velge samme valgfag om igjen, og da avsluttes det ikke etter første år. Ved slutten av ungdomstrinnet kan eleven ha hatt bare ett valgfag og én karakter, eller flere valgfag og flere karakterer. Alle karakterene skal stå på vitnemålet, men det blir beregnet et gjennomsnitt som teller ved opptak til videregående opplæring.</a:t>
            </a:r>
          </a:p>
          <a:p>
            <a:endParaRPr lang="nb-NO" dirty="0" smtClean="0"/>
          </a:p>
        </p:txBody>
      </p:sp>
      <p:sp>
        <p:nvSpPr>
          <p:cNvPr id="4" name="Plassholder for lysbildenummer 3"/>
          <p:cNvSpPr>
            <a:spLocks noGrp="1"/>
          </p:cNvSpPr>
          <p:nvPr>
            <p:ph type="sldNum" sz="quarter" idx="10"/>
          </p:nvPr>
        </p:nvSpPr>
        <p:spPr/>
        <p:txBody>
          <a:bodyPr/>
          <a:lstStyle/>
          <a:p>
            <a:pPr>
              <a:defRPr/>
            </a:pPr>
            <a:fld id="{A9C53B38-6B57-4E4A-8BF7-15A3699EF6ED}" type="slidenum">
              <a:rPr lang="nb-NO" smtClean="0"/>
              <a:pPr>
                <a:defRPr/>
              </a:pPr>
              <a:t>1</a:t>
            </a:fld>
            <a:endParaRPr lang="nb-NO"/>
          </a:p>
        </p:txBody>
      </p:sp>
    </p:spTree>
    <p:extLst>
      <p:ext uri="{BB962C8B-B14F-4D97-AF65-F5344CB8AC3E}">
        <p14:creationId xmlns:p14="http://schemas.microsoft.com/office/powerpoint/2010/main" val="2929794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A9C53B38-6B57-4E4A-8BF7-15A3699EF6ED}" type="slidenum">
              <a:rPr lang="nb-NO" smtClean="0"/>
              <a:pPr>
                <a:defRPr/>
              </a:pPr>
              <a:t>2</a:t>
            </a:fld>
            <a:endParaRPr lang="nb-NO"/>
          </a:p>
        </p:txBody>
      </p:sp>
    </p:spTree>
    <p:extLst>
      <p:ext uri="{BB962C8B-B14F-4D97-AF65-F5344CB8AC3E}">
        <p14:creationId xmlns:p14="http://schemas.microsoft.com/office/powerpoint/2010/main" val="4233762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A9C53B38-6B57-4E4A-8BF7-15A3699EF6ED}" type="slidenum">
              <a:rPr lang="nb-NO" smtClean="0"/>
              <a:pPr>
                <a:defRPr/>
              </a:pPr>
              <a:t>3</a:t>
            </a:fld>
            <a:endParaRPr lang="nb-NO"/>
          </a:p>
        </p:txBody>
      </p:sp>
    </p:spTree>
    <p:extLst>
      <p:ext uri="{BB962C8B-B14F-4D97-AF65-F5344CB8AC3E}">
        <p14:creationId xmlns:p14="http://schemas.microsoft.com/office/powerpoint/2010/main" val="296683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pPr>
              <a:defRPr/>
            </a:pPr>
            <a:fld id="{A9C53B38-6B57-4E4A-8BF7-15A3699EF6ED}" type="slidenum">
              <a:rPr lang="nb-NO" smtClean="0"/>
              <a:pPr>
                <a:defRPr/>
              </a:pPr>
              <a:t>5</a:t>
            </a:fld>
            <a:endParaRPr lang="nb-NO"/>
          </a:p>
        </p:txBody>
      </p:sp>
    </p:spTree>
    <p:extLst>
      <p:ext uri="{BB962C8B-B14F-4D97-AF65-F5344CB8AC3E}">
        <p14:creationId xmlns:p14="http://schemas.microsoft.com/office/powerpoint/2010/main" val="229437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pic>
        <p:nvPicPr>
          <p:cNvPr id="4" name="Picture 13"/>
          <p:cNvPicPr>
            <a:picLocks noChangeAspect="1" noChangeArrowheads="1"/>
          </p:cNvPicPr>
          <p:nvPr/>
        </p:nvPicPr>
        <p:blipFill>
          <a:blip r:embed="rId2" cstate="print"/>
          <a:srcRect/>
          <a:stretch>
            <a:fillRect/>
          </a:stretch>
        </p:blipFill>
        <p:spPr bwMode="auto">
          <a:xfrm>
            <a:off x="0" y="1452563"/>
            <a:ext cx="9906000" cy="5405437"/>
          </a:xfrm>
          <a:prstGeom prst="rect">
            <a:avLst/>
          </a:prstGeom>
          <a:noFill/>
          <a:ln w="9525">
            <a:noFill/>
            <a:miter lim="800000"/>
            <a:headEnd/>
            <a:tailEnd/>
          </a:ln>
        </p:spPr>
      </p:pic>
      <p:sp>
        <p:nvSpPr>
          <p:cNvPr id="5" name="Text Box 21"/>
          <p:cNvSpPr txBox="1">
            <a:spLocks noChangeAspect="1" noChangeArrowheads="1"/>
          </p:cNvSpPr>
          <p:nvPr/>
        </p:nvSpPr>
        <p:spPr bwMode="auto">
          <a:xfrm>
            <a:off x="1039813" y="233367"/>
            <a:ext cx="1998662" cy="712787"/>
          </a:xfrm>
          <a:prstGeom prst="rect">
            <a:avLst/>
          </a:prstGeom>
          <a:noFill/>
          <a:ln w="9525">
            <a:noFill/>
            <a:miter lim="800000"/>
            <a:headEnd/>
            <a:tailEnd/>
          </a:ln>
          <a:effectLst/>
        </p:spPr>
        <p:txBody>
          <a:bodyPr wrap="none" tIns="18288"/>
          <a:lstStyle/>
          <a:p>
            <a:pPr marL="457200" indent="-457200">
              <a:lnSpc>
                <a:spcPts val="1700"/>
              </a:lnSpc>
              <a:defRPr/>
            </a:pPr>
            <a:r>
              <a:rPr lang="nb-NO" sz="1500">
                <a:latin typeface="Times New Roman" pitchFamily="18" charset="0"/>
              </a:rPr>
              <a:t>Oslo kommune</a:t>
            </a:r>
          </a:p>
          <a:p>
            <a:pPr marL="457200" indent="-457200">
              <a:lnSpc>
                <a:spcPts val="1700"/>
              </a:lnSpc>
              <a:defRPr/>
            </a:pPr>
            <a:r>
              <a:rPr lang="nb-NO" sz="1500" b="1">
                <a:latin typeface="Times New Roman" pitchFamily="18" charset="0"/>
              </a:rPr>
              <a:t>Utdanningsetaten</a:t>
            </a:r>
          </a:p>
          <a:p>
            <a:pPr marL="457200" indent="-457200">
              <a:lnSpc>
                <a:spcPts val="2400"/>
              </a:lnSpc>
              <a:defRPr/>
            </a:pPr>
            <a:endParaRPr lang="nb-NO" sz="1500" b="1">
              <a:latin typeface="Times New Roman" pitchFamily="18" charset="0"/>
            </a:endParaRPr>
          </a:p>
        </p:txBody>
      </p:sp>
      <p:pic>
        <p:nvPicPr>
          <p:cNvPr id="6" name="Picture 22" descr="BYVPEN-F"/>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69865" y="127004"/>
            <a:ext cx="785812" cy="898525"/>
          </a:xfrm>
          <a:prstGeom prst="rect">
            <a:avLst/>
          </a:prstGeom>
          <a:noFill/>
          <a:ln w="9525">
            <a:noFill/>
            <a:miter lim="800000"/>
            <a:headEnd/>
            <a:tailEnd/>
          </a:ln>
        </p:spPr>
      </p:pic>
      <p:sp>
        <p:nvSpPr>
          <p:cNvPr id="7" name="Rectangle 23"/>
          <p:cNvSpPr>
            <a:spLocks noChangeAspect="1" noChangeArrowheads="1"/>
          </p:cNvSpPr>
          <p:nvPr/>
        </p:nvSpPr>
        <p:spPr bwMode="auto">
          <a:xfrm>
            <a:off x="0" y="1247775"/>
            <a:ext cx="9906000" cy="217488"/>
          </a:xfrm>
          <a:prstGeom prst="rect">
            <a:avLst/>
          </a:prstGeom>
          <a:solidFill>
            <a:srgbClr val="C6C6BC"/>
          </a:solidFill>
          <a:ln w="9525">
            <a:noFill/>
            <a:miter lim="800000"/>
            <a:headEnd/>
            <a:tailEnd/>
          </a:ln>
          <a:effectLst/>
        </p:spPr>
        <p:txBody>
          <a:bodyPr wrap="none" anchor="ctr"/>
          <a:lstStyle/>
          <a:p>
            <a:pPr>
              <a:defRPr/>
            </a:pPr>
            <a:endParaRPr lang="nb-NO"/>
          </a:p>
        </p:txBody>
      </p:sp>
      <p:sp>
        <p:nvSpPr>
          <p:cNvPr id="8" name="Rectangle 24"/>
          <p:cNvSpPr>
            <a:spLocks noChangeArrowheads="1"/>
          </p:cNvSpPr>
          <p:nvPr/>
        </p:nvSpPr>
        <p:spPr bwMode="auto">
          <a:xfrm>
            <a:off x="1047750" y="1247775"/>
            <a:ext cx="8415338" cy="215900"/>
          </a:xfrm>
          <a:prstGeom prst="rect">
            <a:avLst/>
          </a:prstGeom>
          <a:solidFill>
            <a:srgbClr val="00338D"/>
          </a:solidFill>
          <a:ln w="8890">
            <a:noFill/>
            <a:miter lim="800000"/>
            <a:headEnd/>
            <a:tailEnd/>
          </a:ln>
          <a:effectLst/>
        </p:spPr>
        <p:txBody>
          <a:bodyPr wrap="none" anchor="ctr"/>
          <a:lstStyle/>
          <a:p>
            <a:pPr algn="ctr">
              <a:defRPr/>
            </a:pPr>
            <a:endParaRPr lang="nb-NO" sz="2400">
              <a:latin typeface="Times" pitchFamily="18" charset="0"/>
            </a:endParaRPr>
          </a:p>
        </p:txBody>
      </p:sp>
      <p:sp>
        <p:nvSpPr>
          <p:cNvPr id="9" name="Line 30"/>
          <p:cNvSpPr>
            <a:spLocks noChangeShapeType="1"/>
          </p:cNvSpPr>
          <p:nvPr/>
        </p:nvSpPr>
        <p:spPr bwMode="auto">
          <a:xfrm>
            <a:off x="1042988" y="119063"/>
            <a:ext cx="0" cy="1071562"/>
          </a:xfrm>
          <a:prstGeom prst="line">
            <a:avLst/>
          </a:prstGeom>
          <a:noFill/>
          <a:ln w="9525">
            <a:solidFill>
              <a:schemeClr val="tx1"/>
            </a:solidFill>
            <a:round/>
            <a:headEnd/>
            <a:tailEnd/>
          </a:ln>
          <a:effectLst/>
        </p:spPr>
        <p:txBody>
          <a:bodyPr wrap="none" anchor="ctr"/>
          <a:lstStyle/>
          <a:p>
            <a:pPr>
              <a:defRPr/>
            </a:pPr>
            <a:endParaRPr lang="nb-NO"/>
          </a:p>
        </p:txBody>
      </p:sp>
      <p:sp>
        <p:nvSpPr>
          <p:cNvPr id="10" name="Text Box 32"/>
          <p:cNvSpPr txBox="1">
            <a:spLocks noChangeArrowheads="1"/>
          </p:cNvSpPr>
          <p:nvPr/>
        </p:nvSpPr>
        <p:spPr bwMode="auto">
          <a:xfrm>
            <a:off x="1039813" y="823915"/>
            <a:ext cx="1511952" cy="323165"/>
          </a:xfrm>
          <a:prstGeom prst="rect">
            <a:avLst/>
          </a:prstGeom>
          <a:noFill/>
          <a:ln w="9525">
            <a:noFill/>
            <a:miter lim="800000"/>
            <a:headEnd/>
            <a:tailEnd/>
          </a:ln>
          <a:effectLst/>
        </p:spPr>
        <p:txBody>
          <a:bodyPr wrap="none">
            <a:spAutoFit/>
          </a:bodyPr>
          <a:lstStyle/>
          <a:p>
            <a:pPr>
              <a:defRPr/>
            </a:pPr>
            <a:r>
              <a:rPr lang="nb-NO" sz="1500">
                <a:latin typeface="Times New Roman" pitchFamily="18" charset="0"/>
              </a:rPr>
              <a:t>Engebråten skole</a:t>
            </a:r>
          </a:p>
        </p:txBody>
      </p:sp>
      <p:sp>
        <p:nvSpPr>
          <p:cNvPr id="5126" name="Rectangle 6"/>
          <p:cNvSpPr>
            <a:spLocks noGrp="1" noChangeArrowheads="1"/>
          </p:cNvSpPr>
          <p:nvPr>
            <p:ph type="ctrTitle"/>
          </p:nvPr>
        </p:nvSpPr>
        <p:spPr>
          <a:xfrm>
            <a:off x="1035052" y="1676400"/>
            <a:ext cx="8391525" cy="546100"/>
          </a:xfrm>
        </p:spPr>
        <p:txBody>
          <a:bodyPr anchor="ctr"/>
          <a:lstStyle>
            <a:lvl1pPr>
              <a:defRPr b="1"/>
            </a:lvl1pPr>
          </a:lstStyle>
          <a:p>
            <a:r>
              <a:rPr lang="nb-NO"/>
              <a:t>Klikk for å redigere tittelstil</a:t>
            </a:r>
          </a:p>
        </p:txBody>
      </p:sp>
      <p:sp>
        <p:nvSpPr>
          <p:cNvPr id="5127" name="Rectangle 7"/>
          <p:cNvSpPr>
            <a:spLocks noGrp="1" noChangeArrowheads="1"/>
          </p:cNvSpPr>
          <p:nvPr>
            <p:ph type="subTitle" idx="1"/>
          </p:nvPr>
        </p:nvSpPr>
        <p:spPr>
          <a:xfrm>
            <a:off x="1031877" y="2222500"/>
            <a:ext cx="8393113" cy="1028700"/>
          </a:xfrm>
        </p:spPr>
        <p:txBody>
          <a:bodyPr/>
          <a:lstStyle>
            <a:lvl1pPr marL="0" indent="0">
              <a:buFontTx/>
              <a:buNone/>
              <a:defRPr/>
            </a:lvl1pPr>
          </a:lstStyle>
          <a:p>
            <a:r>
              <a:rPr lang="nb-NO"/>
              <a:t>Klikk for å redigere undertittelstil i malen</a:t>
            </a:r>
          </a:p>
        </p:txBody>
      </p:sp>
      <p:sp>
        <p:nvSpPr>
          <p:cNvPr id="11" name="Rectangle 4"/>
          <p:cNvSpPr>
            <a:spLocks noGrp="1" noChangeArrowheads="1"/>
          </p:cNvSpPr>
          <p:nvPr>
            <p:ph type="sldNum" sz="quarter" idx="10"/>
          </p:nvPr>
        </p:nvSpPr>
        <p:spPr>
          <a:xfrm>
            <a:off x="7280277" y="6297617"/>
            <a:ext cx="2159000" cy="179387"/>
          </a:xfrm>
        </p:spPr>
        <p:txBody>
          <a:bodyPr/>
          <a:lstStyle>
            <a:lvl1pPr>
              <a:defRPr/>
            </a:lvl1pPr>
          </a:lstStyle>
          <a:p>
            <a:pPr>
              <a:defRPr/>
            </a:pPr>
            <a:fld id="{B67330C5-FA32-4DCA-B016-DD413FA61DAB}" type="slidenum">
              <a:rPr lang="en-US"/>
              <a:pPr>
                <a:defRPr/>
              </a:pPr>
              <a:t>‹#›</a:t>
            </a:fld>
            <a:endParaRPr lang="en-US"/>
          </a:p>
        </p:txBody>
      </p:sp>
      <p:sp>
        <p:nvSpPr>
          <p:cNvPr id="12" name="Rectangle 3"/>
          <p:cNvSpPr>
            <a:spLocks noGrp="1" noChangeArrowheads="1"/>
          </p:cNvSpPr>
          <p:nvPr>
            <p:ph type="ftr" sz="quarter" idx="11"/>
          </p:nvPr>
        </p:nvSpPr>
        <p:spPr>
          <a:xfrm>
            <a:off x="7280277" y="5867400"/>
            <a:ext cx="2159000" cy="179388"/>
          </a:xfrm>
        </p:spPr>
        <p:txBody>
          <a:bodyPr/>
          <a:lstStyle>
            <a:lvl1pPr>
              <a:defRPr/>
            </a:lvl1pPr>
          </a:lstStyle>
          <a:p>
            <a:pPr>
              <a:defRPr/>
            </a:pPr>
            <a:r>
              <a:rPr lang="en-US"/>
              <a:t>Foreldremøte 8. trinn</a:t>
            </a:r>
          </a:p>
        </p:txBody>
      </p:sp>
      <p:sp>
        <p:nvSpPr>
          <p:cNvPr id="13" name="Rectangle 2"/>
          <p:cNvSpPr>
            <a:spLocks noGrp="1" noChangeArrowheads="1"/>
          </p:cNvSpPr>
          <p:nvPr>
            <p:ph type="dt" sz="half" idx="12"/>
          </p:nvPr>
        </p:nvSpPr>
        <p:spPr>
          <a:xfrm>
            <a:off x="7280277" y="6081717"/>
            <a:ext cx="2159000" cy="179387"/>
          </a:xfrm>
        </p:spPr>
        <p:txBody>
          <a:bodyPr/>
          <a:lstStyle>
            <a:lvl1pPr>
              <a:defRPr/>
            </a:lvl1pPr>
          </a:lstStyle>
          <a:p>
            <a:pPr>
              <a:defRPr/>
            </a:pPr>
            <a:fld id="{43E9FA39-E386-4558-96F8-CB2BCCB01EFF}" type="datetime1">
              <a:rPr lang="nb-NO"/>
              <a:pPr>
                <a:defRPr/>
              </a:pPr>
              <a:t>18.05.2017</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9237BB33-EC83-4DB5-A79E-39F75F215B3F}" type="datetime1">
              <a:rPr lang="nb-NO"/>
              <a:pPr>
                <a:defRPr/>
              </a:pPr>
              <a:t>18.05.2017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6" name="Rectangle 6"/>
          <p:cNvSpPr>
            <a:spLocks noGrp="1" noChangeArrowheads="1"/>
          </p:cNvSpPr>
          <p:nvPr>
            <p:ph type="sldNum" sz="quarter" idx="12"/>
          </p:nvPr>
        </p:nvSpPr>
        <p:spPr>
          <a:ln/>
        </p:spPr>
        <p:txBody>
          <a:bodyPr/>
          <a:lstStyle>
            <a:lvl1pPr>
              <a:defRPr/>
            </a:lvl1pPr>
          </a:lstStyle>
          <a:p>
            <a:pPr>
              <a:defRPr/>
            </a:pPr>
            <a:fld id="{23345D75-C85B-46EF-A2DA-7BF7D0B431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45365" y="1619250"/>
            <a:ext cx="2097087" cy="42481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1049338" y="1619250"/>
            <a:ext cx="6143625" cy="42481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C9FF42A9-06E0-445B-AC9E-6E6CCDDE7199}" type="datetime1">
              <a:rPr lang="nb-NO"/>
              <a:pPr>
                <a:defRPr/>
              </a:pPr>
              <a:t>18.05.2017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6" name="Rectangle 6"/>
          <p:cNvSpPr>
            <a:spLocks noGrp="1" noChangeArrowheads="1"/>
          </p:cNvSpPr>
          <p:nvPr>
            <p:ph type="sldNum" sz="quarter" idx="12"/>
          </p:nvPr>
        </p:nvSpPr>
        <p:spPr>
          <a:ln/>
        </p:spPr>
        <p:txBody>
          <a:bodyPr/>
          <a:lstStyle>
            <a:lvl1pPr>
              <a:defRPr/>
            </a:lvl1pPr>
          </a:lstStyle>
          <a:p>
            <a:pPr>
              <a:defRPr/>
            </a:pPr>
            <a:fld id="{5A26CF28-0AC9-4E19-8855-B830F4CF00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nhold">
    <p:spTree>
      <p:nvGrpSpPr>
        <p:cNvPr id="1" name=""/>
        <p:cNvGrpSpPr/>
        <p:nvPr/>
      </p:nvGrpSpPr>
      <p:grpSpPr>
        <a:xfrm>
          <a:off x="0" y="0"/>
          <a:ext cx="0" cy="0"/>
          <a:chOff x="0" y="0"/>
          <a:chExt cx="0" cy="0"/>
        </a:xfrm>
      </p:grpSpPr>
      <p:sp>
        <p:nvSpPr>
          <p:cNvPr id="2" name="Plassholder for innhold 1"/>
          <p:cNvSpPr>
            <a:spLocks noGrp="1"/>
          </p:cNvSpPr>
          <p:nvPr>
            <p:ph/>
          </p:nvPr>
        </p:nvSpPr>
        <p:spPr>
          <a:xfrm>
            <a:off x="1049338" y="1619250"/>
            <a:ext cx="8393112" cy="424815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52A2D7CD-E15C-4162-A53E-BC74300F3F95}" type="datetime1">
              <a:rPr lang="nb-NO"/>
              <a:pPr>
                <a:defRPr/>
              </a:pPr>
              <a:t>18.05.2017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5" name="Rectangle 6"/>
          <p:cNvSpPr>
            <a:spLocks noGrp="1" noChangeArrowheads="1"/>
          </p:cNvSpPr>
          <p:nvPr>
            <p:ph type="sldNum" sz="quarter" idx="12"/>
          </p:nvPr>
        </p:nvSpPr>
        <p:spPr>
          <a:ln/>
        </p:spPr>
        <p:txBody>
          <a:bodyPr/>
          <a:lstStyle>
            <a:lvl1pPr>
              <a:defRPr/>
            </a:lvl1pPr>
          </a:lstStyle>
          <a:p>
            <a:pPr>
              <a:defRPr/>
            </a:pPr>
            <a:fld id="{29CAEEB6-4395-4D0D-9D25-68FA0D198C5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1049338" y="1619250"/>
            <a:ext cx="8393112" cy="5207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049339" y="2197100"/>
            <a:ext cx="4119562" cy="36703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utklipp 3"/>
          <p:cNvSpPr>
            <a:spLocks noGrp="1"/>
          </p:cNvSpPr>
          <p:nvPr>
            <p:ph type="clipArt" sz="half" idx="2"/>
          </p:nvPr>
        </p:nvSpPr>
        <p:spPr>
          <a:xfrm>
            <a:off x="5321300" y="2197100"/>
            <a:ext cx="4121150" cy="3670300"/>
          </a:xfrm>
        </p:spPr>
        <p:txBody>
          <a:bodyPr/>
          <a:lstStyle/>
          <a:p>
            <a:pPr lvl="0"/>
            <a:endParaRPr lang="nb-NO" noProof="0" smtClean="0"/>
          </a:p>
        </p:txBody>
      </p:sp>
      <p:sp>
        <p:nvSpPr>
          <p:cNvPr id="5" name="Rectangle 4"/>
          <p:cNvSpPr>
            <a:spLocks noGrp="1" noChangeArrowheads="1"/>
          </p:cNvSpPr>
          <p:nvPr>
            <p:ph type="dt" sz="half" idx="10"/>
          </p:nvPr>
        </p:nvSpPr>
        <p:spPr>
          <a:ln/>
        </p:spPr>
        <p:txBody>
          <a:bodyPr/>
          <a:lstStyle>
            <a:lvl1pPr>
              <a:defRPr/>
            </a:lvl1pPr>
          </a:lstStyle>
          <a:p>
            <a:pPr>
              <a:defRPr/>
            </a:pPr>
            <a:fld id="{D463D9AE-39C3-4564-9828-E3563D4D9FD0}" type="datetime1">
              <a:rPr lang="nb-NO"/>
              <a:pPr>
                <a:defRPr/>
              </a:pPr>
              <a:t>18.05.2017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7" name="Rectangle 6"/>
          <p:cNvSpPr>
            <a:spLocks noGrp="1" noChangeArrowheads="1"/>
          </p:cNvSpPr>
          <p:nvPr>
            <p:ph type="sldNum" sz="quarter" idx="12"/>
          </p:nvPr>
        </p:nvSpPr>
        <p:spPr>
          <a:ln/>
        </p:spPr>
        <p:txBody>
          <a:bodyPr/>
          <a:lstStyle>
            <a:lvl1pPr>
              <a:defRPr/>
            </a:lvl1pPr>
          </a:lstStyle>
          <a:p>
            <a:pPr>
              <a:defRPr/>
            </a:pPr>
            <a:fld id="{949357CD-1F34-4358-9B49-C73371AB173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tel, tekst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1049338" y="1619250"/>
            <a:ext cx="8393112" cy="520700"/>
          </a:xfrm>
        </p:spPr>
        <p:txBody>
          <a:bodyPr/>
          <a:lstStyle/>
          <a:p>
            <a:r>
              <a:rPr lang="nb-NO" smtClean="0"/>
              <a:t>Klikk for å redigere tittelstil</a:t>
            </a:r>
            <a:endParaRPr lang="nb-NO"/>
          </a:p>
        </p:txBody>
      </p:sp>
      <p:sp>
        <p:nvSpPr>
          <p:cNvPr id="3" name="Plassholder for tekst 2"/>
          <p:cNvSpPr>
            <a:spLocks noGrp="1"/>
          </p:cNvSpPr>
          <p:nvPr>
            <p:ph type="body" sz="half" idx="1"/>
          </p:nvPr>
        </p:nvSpPr>
        <p:spPr>
          <a:xfrm>
            <a:off x="1049339" y="2197100"/>
            <a:ext cx="4119562" cy="36703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321300" y="2197100"/>
            <a:ext cx="4121150" cy="36703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827DA828-5773-4C0E-96A1-778901611012}" type="datetime1">
              <a:rPr lang="nb-NO"/>
              <a:pPr>
                <a:defRPr/>
              </a:pPr>
              <a:t>18.05.2017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7" name="Rectangle 6"/>
          <p:cNvSpPr>
            <a:spLocks noGrp="1" noChangeArrowheads="1"/>
          </p:cNvSpPr>
          <p:nvPr>
            <p:ph type="sldNum" sz="quarter" idx="12"/>
          </p:nvPr>
        </p:nvSpPr>
        <p:spPr>
          <a:ln/>
        </p:spPr>
        <p:txBody>
          <a:bodyPr/>
          <a:lstStyle>
            <a:lvl1pPr>
              <a:defRPr/>
            </a:lvl1pPr>
          </a:lstStyle>
          <a:p>
            <a:pPr>
              <a:defRPr/>
            </a:pPr>
            <a:fld id="{D36DCEDF-E033-428F-BC09-1433C77E2EA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1049338" y="1619250"/>
            <a:ext cx="8393112" cy="52070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049339" y="2197100"/>
            <a:ext cx="4119562" cy="36703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5321300" y="2197100"/>
            <a:ext cx="4121150" cy="36703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7B82B4B1-1F4B-42AC-ADC7-57BD6261B87B}" type="datetime1">
              <a:rPr lang="nb-NO"/>
              <a:pPr>
                <a:defRPr/>
              </a:pPr>
              <a:t>18.05.2017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7" name="Rectangle 6"/>
          <p:cNvSpPr>
            <a:spLocks noGrp="1" noChangeArrowheads="1"/>
          </p:cNvSpPr>
          <p:nvPr>
            <p:ph type="sldNum" sz="quarter" idx="12"/>
          </p:nvPr>
        </p:nvSpPr>
        <p:spPr>
          <a:ln/>
        </p:spPr>
        <p:txBody>
          <a:bodyPr/>
          <a:lstStyle>
            <a:lvl1pPr>
              <a:defRPr/>
            </a:lvl1pPr>
          </a:lstStyle>
          <a:p>
            <a:pPr>
              <a:defRPr/>
            </a:pPr>
            <a:fld id="{532D8721-BCAA-4EBD-903C-3B3C0CE3089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Tittel og tabell">
    <p:spTree>
      <p:nvGrpSpPr>
        <p:cNvPr id="1" name=""/>
        <p:cNvGrpSpPr/>
        <p:nvPr/>
      </p:nvGrpSpPr>
      <p:grpSpPr>
        <a:xfrm>
          <a:off x="0" y="0"/>
          <a:ext cx="0" cy="0"/>
          <a:chOff x="0" y="0"/>
          <a:chExt cx="0" cy="0"/>
        </a:xfrm>
      </p:grpSpPr>
      <p:sp>
        <p:nvSpPr>
          <p:cNvPr id="2" name="Tittel 1"/>
          <p:cNvSpPr>
            <a:spLocks noGrp="1"/>
          </p:cNvSpPr>
          <p:nvPr>
            <p:ph type="title"/>
          </p:nvPr>
        </p:nvSpPr>
        <p:spPr>
          <a:xfrm>
            <a:off x="1049338" y="1619250"/>
            <a:ext cx="8393112" cy="520700"/>
          </a:xfrm>
        </p:spPr>
        <p:txBody>
          <a:bodyPr/>
          <a:lstStyle/>
          <a:p>
            <a:r>
              <a:rPr lang="nb-NO" smtClean="0"/>
              <a:t>Klikk for å redigere tittelstil</a:t>
            </a:r>
            <a:endParaRPr lang="nb-NO"/>
          </a:p>
        </p:txBody>
      </p:sp>
      <p:sp>
        <p:nvSpPr>
          <p:cNvPr id="3" name="Plassholder for tabell 2"/>
          <p:cNvSpPr>
            <a:spLocks noGrp="1"/>
          </p:cNvSpPr>
          <p:nvPr>
            <p:ph type="tbl" idx="1"/>
          </p:nvPr>
        </p:nvSpPr>
        <p:spPr>
          <a:xfrm>
            <a:off x="1049338" y="2197100"/>
            <a:ext cx="8393112" cy="3670300"/>
          </a:xfrm>
        </p:spPr>
        <p:txBody>
          <a:bodyPr/>
          <a:lstStyle/>
          <a:p>
            <a:pPr lvl="0"/>
            <a:endParaRPr lang="nb-NO" noProof="0" smtClean="0"/>
          </a:p>
        </p:txBody>
      </p:sp>
      <p:sp>
        <p:nvSpPr>
          <p:cNvPr id="4" name="Rectangle 4"/>
          <p:cNvSpPr>
            <a:spLocks noGrp="1" noChangeArrowheads="1"/>
          </p:cNvSpPr>
          <p:nvPr>
            <p:ph type="dt" sz="half" idx="10"/>
          </p:nvPr>
        </p:nvSpPr>
        <p:spPr>
          <a:ln/>
        </p:spPr>
        <p:txBody>
          <a:bodyPr/>
          <a:lstStyle>
            <a:lvl1pPr>
              <a:defRPr/>
            </a:lvl1pPr>
          </a:lstStyle>
          <a:p>
            <a:pPr>
              <a:defRPr/>
            </a:pPr>
            <a:fld id="{DCAE9343-04F9-4772-8609-1407720EC045}" type="datetime1">
              <a:rPr lang="nb-NO"/>
              <a:pPr>
                <a:defRPr/>
              </a:pPr>
              <a:t>18.05.2017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6" name="Rectangle 6"/>
          <p:cNvSpPr>
            <a:spLocks noGrp="1" noChangeArrowheads="1"/>
          </p:cNvSpPr>
          <p:nvPr>
            <p:ph type="sldNum" sz="quarter" idx="12"/>
          </p:nvPr>
        </p:nvSpPr>
        <p:spPr>
          <a:ln/>
        </p:spPr>
        <p:txBody>
          <a:bodyPr/>
          <a:lstStyle>
            <a:lvl1pPr>
              <a:defRPr/>
            </a:lvl1pPr>
          </a:lstStyle>
          <a:p>
            <a:pPr>
              <a:defRPr/>
            </a:pPr>
            <a:fld id="{A5219FDD-2EA3-4BEF-8007-67FBF757C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fld id="{26D57280-9B63-4A73-8DFA-B929976ED90C}" type="datetime1">
              <a:rPr lang="nb-NO"/>
              <a:pPr>
                <a:defRPr/>
              </a:pPr>
              <a:t>18.05.2017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6" name="Rectangle 6"/>
          <p:cNvSpPr>
            <a:spLocks noGrp="1" noChangeArrowheads="1"/>
          </p:cNvSpPr>
          <p:nvPr>
            <p:ph type="sldNum" sz="quarter" idx="12"/>
          </p:nvPr>
        </p:nvSpPr>
        <p:spPr>
          <a:ln/>
        </p:spPr>
        <p:txBody>
          <a:bodyPr/>
          <a:lstStyle>
            <a:lvl1pPr>
              <a:defRPr/>
            </a:lvl1pPr>
          </a:lstStyle>
          <a:p>
            <a:pPr>
              <a:defRPr/>
            </a:pPr>
            <a:fld id="{A2A876B4-AF95-4987-84DD-5BF8C4856A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82638" y="4406904"/>
            <a:ext cx="8420100" cy="1362075"/>
          </a:xfrm>
        </p:spPr>
        <p:txBody>
          <a:bodyPr/>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fld id="{E0799F2A-6552-43BF-B456-3F51B4518269}" type="datetime1">
              <a:rPr lang="nb-NO"/>
              <a:pPr>
                <a:defRPr/>
              </a:pPr>
              <a:t>18.05.2017</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6" name="Rectangle 6"/>
          <p:cNvSpPr>
            <a:spLocks noGrp="1" noChangeArrowheads="1"/>
          </p:cNvSpPr>
          <p:nvPr>
            <p:ph type="sldNum" sz="quarter" idx="12"/>
          </p:nvPr>
        </p:nvSpPr>
        <p:spPr>
          <a:ln/>
        </p:spPr>
        <p:txBody>
          <a:bodyPr/>
          <a:lstStyle>
            <a:lvl1pPr>
              <a:defRPr/>
            </a:lvl1pPr>
          </a:lstStyle>
          <a:p>
            <a:pPr>
              <a:defRPr/>
            </a:pPr>
            <a:fld id="{6AD76339-6D43-4993-A81C-2442AFB1C91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1049339" y="2197100"/>
            <a:ext cx="4119562" cy="367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5321300" y="2197100"/>
            <a:ext cx="4121150" cy="367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fld id="{A723581D-0B8B-4C33-9BA5-B83ADA4E380B}" type="datetime1">
              <a:rPr lang="nb-NO"/>
              <a:pPr>
                <a:defRPr/>
              </a:pPr>
              <a:t>18.05.2017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7" name="Rectangle 6"/>
          <p:cNvSpPr>
            <a:spLocks noGrp="1" noChangeArrowheads="1"/>
          </p:cNvSpPr>
          <p:nvPr>
            <p:ph type="sldNum" sz="quarter" idx="12"/>
          </p:nvPr>
        </p:nvSpPr>
        <p:spPr>
          <a:ln/>
        </p:spPr>
        <p:txBody>
          <a:bodyPr/>
          <a:lstStyle>
            <a:lvl1pPr>
              <a:defRPr/>
            </a:lvl1pPr>
          </a:lstStyle>
          <a:p>
            <a:pPr>
              <a:defRPr/>
            </a:pPr>
            <a:fld id="{6C80E653-C7D4-4DBF-BFBB-32D38676CD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95300" y="274638"/>
            <a:ext cx="89154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5032378"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5032378"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fld id="{3B1977B7-D507-4380-B0B0-386021208E4A}" type="datetime1">
              <a:rPr lang="nb-NO"/>
              <a:pPr>
                <a:defRPr/>
              </a:pPr>
              <a:t>18.05.2017</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9" name="Rectangle 6"/>
          <p:cNvSpPr>
            <a:spLocks noGrp="1" noChangeArrowheads="1"/>
          </p:cNvSpPr>
          <p:nvPr>
            <p:ph type="sldNum" sz="quarter" idx="12"/>
          </p:nvPr>
        </p:nvSpPr>
        <p:spPr>
          <a:ln/>
        </p:spPr>
        <p:txBody>
          <a:bodyPr/>
          <a:lstStyle>
            <a:lvl1pPr>
              <a:defRPr/>
            </a:lvl1pPr>
          </a:lstStyle>
          <a:p>
            <a:pPr>
              <a:defRPr/>
            </a:pPr>
            <a:fld id="{7E1908AC-DCE4-4D67-9DE5-C263F2068F7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fld id="{A4814A3A-846C-4250-B88A-6EA36AE02D49}" type="datetime1">
              <a:rPr lang="nb-NO"/>
              <a:pPr>
                <a:defRPr/>
              </a:pPr>
              <a:t>18.05.2017</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5" name="Rectangle 6"/>
          <p:cNvSpPr>
            <a:spLocks noGrp="1" noChangeArrowheads="1"/>
          </p:cNvSpPr>
          <p:nvPr>
            <p:ph type="sldNum" sz="quarter" idx="12"/>
          </p:nvPr>
        </p:nvSpPr>
        <p:spPr>
          <a:ln/>
        </p:spPr>
        <p:txBody>
          <a:bodyPr/>
          <a:lstStyle>
            <a:lvl1pPr>
              <a:defRPr/>
            </a:lvl1pPr>
          </a:lstStyle>
          <a:p>
            <a:pPr>
              <a:defRPr/>
            </a:pPr>
            <a:fld id="{0789B691-92E8-4EFD-9204-EE07ABB7CC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C88E54F-1754-4988-B381-3B14269CB345}" type="datetime1">
              <a:rPr lang="nb-NO"/>
              <a:pPr>
                <a:defRPr/>
              </a:pPr>
              <a:t>18.05.2017</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4" name="Rectangle 6"/>
          <p:cNvSpPr>
            <a:spLocks noGrp="1" noChangeArrowheads="1"/>
          </p:cNvSpPr>
          <p:nvPr>
            <p:ph type="sldNum" sz="quarter" idx="12"/>
          </p:nvPr>
        </p:nvSpPr>
        <p:spPr>
          <a:ln/>
        </p:spPr>
        <p:txBody>
          <a:bodyPr/>
          <a:lstStyle>
            <a:lvl1pPr>
              <a:defRPr/>
            </a:lvl1pPr>
          </a:lstStyle>
          <a:p>
            <a:pPr>
              <a:defRPr/>
            </a:pPr>
            <a:fld id="{39498BA4-7389-4035-8446-0B4665D5EF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95302" y="273050"/>
            <a:ext cx="3259138"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873499" y="273054"/>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95302" y="1435103"/>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A58D79C6-FD38-40EF-B8A8-5F696BD0FE10}" type="datetime1">
              <a:rPr lang="nb-NO"/>
              <a:pPr>
                <a:defRPr/>
              </a:pPr>
              <a:t>18.05.2017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7" name="Rectangle 6"/>
          <p:cNvSpPr>
            <a:spLocks noGrp="1" noChangeArrowheads="1"/>
          </p:cNvSpPr>
          <p:nvPr>
            <p:ph type="sldNum" sz="quarter" idx="12"/>
          </p:nvPr>
        </p:nvSpPr>
        <p:spPr>
          <a:ln/>
        </p:spPr>
        <p:txBody>
          <a:bodyPr/>
          <a:lstStyle>
            <a:lvl1pPr>
              <a:defRPr/>
            </a:lvl1pPr>
          </a:lstStyle>
          <a:p>
            <a:pPr>
              <a:defRPr/>
            </a:pPr>
            <a:fld id="{1B7D5425-3163-4ADB-BC8C-BFD81321075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941513" y="4800600"/>
            <a:ext cx="59436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Plassholder for tekst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fld id="{CD35122F-7F5D-4EA1-8108-8D84DDAF7DC3}" type="datetime1">
              <a:rPr lang="nb-NO"/>
              <a:pPr>
                <a:defRPr/>
              </a:pPr>
              <a:t>18.05.2017</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Foreldremøte 8. trinn</a:t>
            </a:r>
          </a:p>
        </p:txBody>
      </p:sp>
      <p:sp>
        <p:nvSpPr>
          <p:cNvPr id="7" name="Rectangle 6"/>
          <p:cNvSpPr>
            <a:spLocks noGrp="1" noChangeArrowheads="1"/>
          </p:cNvSpPr>
          <p:nvPr>
            <p:ph type="sldNum" sz="quarter" idx="12"/>
          </p:nvPr>
        </p:nvSpPr>
        <p:spPr>
          <a:ln/>
        </p:spPr>
        <p:txBody>
          <a:bodyPr/>
          <a:lstStyle>
            <a:lvl1pPr>
              <a:defRPr/>
            </a:lvl1pPr>
          </a:lstStyle>
          <a:p>
            <a:pPr>
              <a:defRPr/>
            </a:pPr>
            <a:fld id="{DBB5C0E7-9400-457B-A7A1-E2111D7135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2" name="Line 28"/>
          <p:cNvSpPr>
            <a:spLocks noChangeShapeType="1"/>
          </p:cNvSpPr>
          <p:nvPr/>
        </p:nvSpPr>
        <p:spPr bwMode="auto">
          <a:xfrm>
            <a:off x="1042988" y="119063"/>
            <a:ext cx="0" cy="1071562"/>
          </a:xfrm>
          <a:prstGeom prst="line">
            <a:avLst/>
          </a:prstGeom>
          <a:noFill/>
          <a:ln w="9525">
            <a:solidFill>
              <a:schemeClr val="tx1"/>
            </a:solidFill>
            <a:round/>
            <a:headEnd/>
            <a:tailEnd/>
          </a:ln>
          <a:effectLst/>
        </p:spPr>
        <p:txBody>
          <a:bodyPr wrap="none" anchor="ctr"/>
          <a:lstStyle/>
          <a:p>
            <a:pPr>
              <a:defRPr/>
            </a:pPr>
            <a:endParaRPr lang="nb-NO"/>
          </a:p>
        </p:txBody>
      </p:sp>
      <p:sp>
        <p:nvSpPr>
          <p:cNvPr id="1028" name="Rectangle 4"/>
          <p:cNvSpPr>
            <a:spLocks noGrp="1" noChangeArrowheads="1"/>
          </p:cNvSpPr>
          <p:nvPr>
            <p:ph type="dt" sz="half" idx="2"/>
          </p:nvPr>
        </p:nvSpPr>
        <p:spPr bwMode="auto">
          <a:xfrm>
            <a:off x="7281865" y="6083300"/>
            <a:ext cx="2159000"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lvl1pPr>
          </a:lstStyle>
          <a:p>
            <a:pPr>
              <a:defRPr/>
            </a:pPr>
            <a:fld id="{A7E0EAFF-0A8A-4AC8-A551-8ED08AF17C54}" type="datetime1">
              <a:rPr lang="nb-NO"/>
              <a:pPr>
                <a:defRPr/>
              </a:pPr>
              <a:t>18.05.2017</a:t>
            </a:fld>
            <a:endParaRPr lang="en-US"/>
          </a:p>
        </p:txBody>
      </p:sp>
      <p:sp>
        <p:nvSpPr>
          <p:cNvPr id="1029" name="Rectangle 5"/>
          <p:cNvSpPr>
            <a:spLocks noGrp="1" noChangeArrowheads="1"/>
          </p:cNvSpPr>
          <p:nvPr>
            <p:ph type="ftr" sz="quarter" idx="3"/>
          </p:nvPr>
        </p:nvSpPr>
        <p:spPr bwMode="auto">
          <a:xfrm>
            <a:off x="7281865" y="5867400"/>
            <a:ext cx="2159000"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lvl1pPr>
          </a:lstStyle>
          <a:p>
            <a:pPr>
              <a:defRPr/>
            </a:pPr>
            <a:r>
              <a:rPr lang="en-US"/>
              <a:t>Foreldremøte 8. trinn</a:t>
            </a:r>
          </a:p>
        </p:txBody>
      </p:sp>
      <p:sp>
        <p:nvSpPr>
          <p:cNvPr id="1030" name="Rectangle 6"/>
          <p:cNvSpPr>
            <a:spLocks noGrp="1" noChangeArrowheads="1"/>
          </p:cNvSpPr>
          <p:nvPr>
            <p:ph type="sldNum" sz="quarter" idx="4"/>
          </p:nvPr>
        </p:nvSpPr>
        <p:spPr bwMode="auto">
          <a:xfrm>
            <a:off x="7281865" y="6299200"/>
            <a:ext cx="2159000"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900"/>
            </a:lvl1pPr>
          </a:lstStyle>
          <a:p>
            <a:pPr>
              <a:defRPr/>
            </a:pPr>
            <a:fld id="{081D0D2C-18D7-439A-833F-3EE31D5BC7D9}" type="slidenum">
              <a:rPr lang="en-US"/>
              <a:pPr>
                <a:defRPr/>
              </a:pPr>
              <a:t>‹#›</a:t>
            </a:fld>
            <a:endParaRPr lang="en-US"/>
          </a:p>
        </p:txBody>
      </p:sp>
      <p:sp>
        <p:nvSpPr>
          <p:cNvPr id="2054" name="Rectangle 2"/>
          <p:cNvSpPr>
            <a:spLocks noGrp="1" noChangeArrowheads="1"/>
          </p:cNvSpPr>
          <p:nvPr>
            <p:ph type="title"/>
          </p:nvPr>
        </p:nvSpPr>
        <p:spPr bwMode="auto">
          <a:xfrm>
            <a:off x="1049338" y="1619250"/>
            <a:ext cx="8393112" cy="520700"/>
          </a:xfrm>
          <a:prstGeom prst="rect">
            <a:avLst/>
          </a:prstGeom>
          <a:noFill/>
          <a:ln w="9525">
            <a:noFill/>
            <a:miter lim="800000"/>
            <a:headEnd/>
            <a:tailEnd/>
          </a:ln>
        </p:spPr>
        <p:txBody>
          <a:bodyPr vert="horz" wrap="square" lIns="91396" tIns="45698" rIns="91396" bIns="45698" numCol="1" anchor="t" anchorCtr="0" compatLnSpc="1">
            <a:prstTxWarp prst="textNoShape">
              <a:avLst/>
            </a:prstTxWarp>
          </a:bodyPr>
          <a:lstStyle/>
          <a:p>
            <a:pPr lvl="0"/>
            <a:r>
              <a:rPr lang="en-US" smtClean="0"/>
              <a:t>Klikk for å redigere tittelstil</a:t>
            </a:r>
          </a:p>
        </p:txBody>
      </p:sp>
      <p:sp>
        <p:nvSpPr>
          <p:cNvPr id="2055" name="Rectangle 3"/>
          <p:cNvSpPr>
            <a:spLocks noGrp="1" noChangeArrowheads="1"/>
          </p:cNvSpPr>
          <p:nvPr>
            <p:ph type="body" idx="1"/>
          </p:nvPr>
        </p:nvSpPr>
        <p:spPr bwMode="auto">
          <a:xfrm>
            <a:off x="1049338" y="2197100"/>
            <a:ext cx="8393112" cy="3670300"/>
          </a:xfrm>
          <a:prstGeom prst="rect">
            <a:avLst/>
          </a:prstGeom>
          <a:noFill/>
          <a:ln w="9525">
            <a:noFill/>
            <a:miter lim="800000"/>
            <a:headEnd/>
            <a:tailEnd/>
          </a:ln>
        </p:spPr>
        <p:txBody>
          <a:bodyPr vert="horz" wrap="square" lIns="91396" tIns="45698" rIns="91396" bIns="45698" numCol="1" anchor="t" anchorCtr="0" compatLnSpc="1">
            <a:prstTxWarp prst="textNoShape">
              <a:avLst/>
            </a:prstTxWarp>
          </a:bodyPr>
          <a:lstStyle/>
          <a:p>
            <a:pPr lvl="0"/>
            <a:r>
              <a:rPr lang="en-US" smtClean="0"/>
              <a:t>Klikk for å redigere tekststiler i malen</a:t>
            </a:r>
          </a:p>
          <a:p>
            <a:pPr lvl="1"/>
            <a:r>
              <a:rPr lang="en-US" smtClean="0"/>
              <a:t>Andre nivå</a:t>
            </a:r>
          </a:p>
          <a:p>
            <a:pPr lvl="2"/>
            <a:r>
              <a:rPr lang="en-US" smtClean="0"/>
              <a:t>Tredje nivå</a:t>
            </a:r>
          </a:p>
          <a:p>
            <a:pPr lvl="3"/>
            <a:r>
              <a:rPr lang="en-US" smtClean="0"/>
              <a:t>Fjerde nivå</a:t>
            </a:r>
          </a:p>
          <a:p>
            <a:pPr lvl="4"/>
            <a:r>
              <a:rPr lang="en-US" smtClean="0"/>
              <a:t>Femte nivå</a:t>
            </a:r>
          </a:p>
        </p:txBody>
      </p:sp>
      <p:pic>
        <p:nvPicPr>
          <p:cNvPr id="2056" name="Picture 13"/>
          <p:cNvPicPr>
            <a:picLocks noChangeAspect="1" noChangeArrowheads="1"/>
          </p:cNvPicPr>
          <p:nvPr/>
        </p:nvPicPr>
        <p:blipFill>
          <a:blip r:embed="rId18" cstate="print"/>
          <a:srcRect/>
          <a:stretch>
            <a:fillRect/>
          </a:stretch>
        </p:blipFill>
        <p:spPr bwMode="auto">
          <a:xfrm>
            <a:off x="254002" y="5900738"/>
            <a:ext cx="563563" cy="563562"/>
          </a:xfrm>
          <a:prstGeom prst="rect">
            <a:avLst/>
          </a:prstGeom>
          <a:noFill/>
          <a:ln w="9525">
            <a:noFill/>
            <a:miter lim="800000"/>
            <a:headEnd/>
            <a:tailEnd/>
          </a:ln>
        </p:spPr>
      </p:pic>
      <p:sp>
        <p:nvSpPr>
          <p:cNvPr id="1047" name="Text Box 23"/>
          <p:cNvSpPr txBox="1">
            <a:spLocks noChangeAspect="1" noChangeArrowheads="1"/>
          </p:cNvSpPr>
          <p:nvPr/>
        </p:nvSpPr>
        <p:spPr bwMode="auto">
          <a:xfrm>
            <a:off x="1039813" y="233367"/>
            <a:ext cx="1998662" cy="712787"/>
          </a:xfrm>
          <a:prstGeom prst="rect">
            <a:avLst/>
          </a:prstGeom>
          <a:noFill/>
          <a:ln w="9525">
            <a:noFill/>
            <a:miter lim="800000"/>
            <a:headEnd/>
            <a:tailEnd/>
          </a:ln>
          <a:effectLst/>
        </p:spPr>
        <p:txBody>
          <a:bodyPr wrap="none" tIns="18288"/>
          <a:lstStyle/>
          <a:p>
            <a:pPr marL="457200" indent="-457200">
              <a:lnSpc>
                <a:spcPts val="1700"/>
              </a:lnSpc>
              <a:defRPr/>
            </a:pPr>
            <a:r>
              <a:rPr lang="nb-NO" sz="1500">
                <a:latin typeface="Times New Roman" pitchFamily="18" charset="0"/>
              </a:rPr>
              <a:t>Oslo kommune</a:t>
            </a:r>
          </a:p>
          <a:p>
            <a:pPr marL="457200" indent="-457200">
              <a:lnSpc>
                <a:spcPts val="1700"/>
              </a:lnSpc>
              <a:defRPr/>
            </a:pPr>
            <a:r>
              <a:rPr lang="nb-NO" sz="1500" b="1">
                <a:latin typeface="Times New Roman" pitchFamily="18" charset="0"/>
              </a:rPr>
              <a:t>Utdanningsetaten</a:t>
            </a:r>
          </a:p>
          <a:p>
            <a:pPr marL="457200" indent="-457200">
              <a:lnSpc>
                <a:spcPts val="2400"/>
              </a:lnSpc>
              <a:defRPr/>
            </a:pPr>
            <a:endParaRPr lang="nb-NO" sz="1500" b="1">
              <a:latin typeface="Times New Roman" pitchFamily="18" charset="0"/>
            </a:endParaRPr>
          </a:p>
        </p:txBody>
      </p:sp>
      <p:pic>
        <p:nvPicPr>
          <p:cNvPr id="2058" name="Picture 24" descr="BYVPEN-F"/>
          <p:cNvPicPr>
            <a:picLocks noChangeAspect="1" noChangeArrowheads="1"/>
          </p:cNvPicPr>
          <p:nvPr/>
        </p:nvPicPr>
        <p:blipFill>
          <a:blip r:embed="rId19" cstate="print">
            <a:clrChange>
              <a:clrFrom>
                <a:srgbClr val="FDFDFD"/>
              </a:clrFrom>
              <a:clrTo>
                <a:srgbClr val="FDFDFD">
                  <a:alpha val="0"/>
                </a:srgbClr>
              </a:clrTo>
            </a:clrChange>
          </a:blip>
          <a:srcRect/>
          <a:stretch>
            <a:fillRect/>
          </a:stretch>
        </p:blipFill>
        <p:spPr bwMode="auto">
          <a:xfrm>
            <a:off x="169865" y="127004"/>
            <a:ext cx="785812" cy="898525"/>
          </a:xfrm>
          <a:prstGeom prst="rect">
            <a:avLst/>
          </a:prstGeom>
          <a:noFill/>
          <a:ln w="9525">
            <a:noFill/>
            <a:miter lim="800000"/>
            <a:headEnd/>
            <a:tailEnd/>
          </a:ln>
        </p:spPr>
      </p:pic>
      <p:sp>
        <p:nvSpPr>
          <p:cNvPr id="1049" name="Rectangle 25"/>
          <p:cNvSpPr>
            <a:spLocks noChangeAspect="1" noChangeArrowheads="1"/>
          </p:cNvSpPr>
          <p:nvPr/>
        </p:nvSpPr>
        <p:spPr bwMode="auto">
          <a:xfrm>
            <a:off x="0" y="1247775"/>
            <a:ext cx="9906000" cy="217488"/>
          </a:xfrm>
          <a:prstGeom prst="rect">
            <a:avLst/>
          </a:prstGeom>
          <a:solidFill>
            <a:srgbClr val="C6C6BC"/>
          </a:solidFill>
          <a:ln w="9525">
            <a:noFill/>
            <a:miter lim="800000"/>
            <a:headEnd/>
            <a:tailEnd/>
          </a:ln>
          <a:effectLst/>
        </p:spPr>
        <p:txBody>
          <a:bodyPr wrap="none" anchor="ctr"/>
          <a:lstStyle/>
          <a:p>
            <a:pPr>
              <a:defRPr/>
            </a:pPr>
            <a:endParaRPr lang="nb-NO"/>
          </a:p>
        </p:txBody>
      </p:sp>
      <p:sp>
        <p:nvSpPr>
          <p:cNvPr id="1050" name="Rectangle 26"/>
          <p:cNvSpPr>
            <a:spLocks noChangeArrowheads="1"/>
          </p:cNvSpPr>
          <p:nvPr/>
        </p:nvSpPr>
        <p:spPr bwMode="auto">
          <a:xfrm>
            <a:off x="1047750" y="1247775"/>
            <a:ext cx="8415338" cy="215900"/>
          </a:xfrm>
          <a:prstGeom prst="rect">
            <a:avLst/>
          </a:prstGeom>
          <a:solidFill>
            <a:srgbClr val="00338D"/>
          </a:solidFill>
          <a:ln w="8890">
            <a:noFill/>
            <a:miter lim="800000"/>
            <a:headEnd/>
            <a:tailEnd/>
          </a:ln>
          <a:effectLst/>
        </p:spPr>
        <p:txBody>
          <a:bodyPr wrap="none" anchor="ctr"/>
          <a:lstStyle/>
          <a:p>
            <a:pPr algn="ctr">
              <a:defRPr/>
            </a:pPr>
            <a:endParaRPr lang="nb-NO" sz="2400">
              <a:latin typeface="Times" pitchFamily="18" charset="0"/>
            </a:endParaRPr>
          </a:p>
        </p:txBody>
      </p:sp>
      <p:sp>
        <p:nvSpPr>
          <p:cNvPr id="1054" name="Text Box 30"/>
          <p:cNvSpPr txBox="1">
            <a:spLocks noChangeArrowheads="1"/>
          </p:cNvSpPr>
          <p:nvPr/>
        </p:nvSpPr>
        <p:spPr bwMode="auto">
          <a:xfrm>
            <a:off x="1039813" y="823915"/>
            <a:ext cx="1511952" cy="323165"/>
          </a:xfrm>
          <a:prstGeom prst="rect">
            <a:avLst/>
          </a:prstGeom>
          <a:noFill/>
          <a:ln w="9525">
            <a:noFill/>
            <a:miter lim="800000"/>
            <a:headEnd/>
            <a:tailEnd/>
          </a:ln>
          <a:effectLst/>
        </p:spPr>
        <p:txBody>
          <a:bodyPr wrap="none">
            <a:spAutoFit/>
          </a:bodyPr>
          <a:lstStyle/>
          <a:p>
            <a:pPr>
              <a:defRPr/>
            </a:pPr>
            <a:r>
              <a:rPr lang="nb-NO" sz="1500">
                <a:latin typeface="Times New Roman" pitchFamily="18" charset="0"/>
              </a:rPr>
              <a:t>Engebråten skole</a:t>
            </a:r>
          </a:p>
        </p:txBody>
      </p:sp>
    </p:spTree>
  </p:cSld>
  <p:clrMap bg1="lt1" tx1="dk1" bg2="lt2" tx2="dk2" accent1="accent1" accent2="accent2" accent3="accent3" accent4="accent4" accent5="accent5" accent6="accent6" hlink="hlink" folHlink="folHlink"/>
  <p:sldLayoutIdLst>
    <p:sldLayoutId id="2147483970"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 id="2147483968" r:id="rId15"/>
    <p:sldLayoutId id="2147483969" r:id="rId16"/>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2600">
          <a:solidFill>
            <a:schemeClr val="tx2"/>
          </a:solidFill>
          <a:latin typeface="+mj-lt"/>
          <a:ea typeface="+mj-ea"/>
          <a:cs typeface="+mj-cs"/>
        </a:defRPr>
      </a:lvl1pPr>
      <a:lvl2pPr algn="l" rtl="0" eaLnBrk="0" fontAlgn="base" hangingPunct="0">
        <a:spcBef>
          <a:spcPct val="0"/>
        </a:spcBef>
        <a:spcAft>
          <a:spcPct val="0"/>
        </a:spcAft>
        <a:defRPr sz="2600">
          <a:solidFill>
            <a:schemeClr val="tx2"/>
          </a:solidFill>
          <a:latin typeface="Arial" charset="0"/>
        </a:defRPr>
      </a:lvl2pPr>
      <a:lvl3pPr algn="l" rtl="0" eaLnBrk="0" fontAlgn="base" hangingPunct="0">
        <a:spcBef>
          <a:spcPct val="0"/>
        </a:spcBef>
        <a:spcAft>
          <a:spcPct val="0"/>
        </a:spcAft>
        <a:defRPr sz="2600">
          <a:solidFill>
            <a:schemeClr val="tx2"/>
          </a:solidFill>
          <a:latin typeface="Arial" charset="0"/>
        </a:defRPr>
      </a:lvl3pPr>
      <a:lvl4pPr algn="l" rtl="0" eaLnBrk="0" fontAlgn="base" hangingPunct="0">
        <a:spcBef>
          <a:spcPct val="0"/>
        </a:spcBef>
        <a:spcAft>
          <a:spcPct val="0"/>
        </a:spcAft>
        <a:defRPr sz="2600">
          <a:solidFill>
            <a:schemeClr val="tx2"/>
          </a:solidFill>
          <a:latin typeface="Arial" charset="0"/>
        </a:defRPr>
      </a:lvl4pPr>
      <a:lvl5pPr algn="l" rtl="0" eaLnBrk="0" fontAlgn="base" hangingPunct="0">
        <a:spcBef>
          <a:spcPct val="0"/>
        </a:spcBef>
        <a:spcAft>
          <a:spcPct val="0"/>
        </a:spcAft>
        <a:defRPr sz="2600">
          <a:solidFill>
            <a:schemeClr val="tx2"/>
          </a:solidFill>
          <a:latin typeface="Arial" charset="0"/>
        </a:defRPr>
      </a:lvl5pPr>
      <a:lvl6pPr marL="457200" algn="l" rtl="0" eaLnBrk="0" fontAlgn="base" hangingPunct="0">
        <a:spcBef>
          <a:spcPct val="0"/>
        </a:spcBef>
        <a:spcAft>
          <a:spcPct val="0"/>
        </a:spcAft>
        <a:defRPr sz="2600">
          <a:solidFill>
            <a:schemeClr val="tx2"/>
          </a:solidFill>
          <a:latin typeface="Arial" charset="0"/>
        </a:defRPr>
      </a:lvl6pPr>
      <a:lvl7pPr marL="914400" algn="l" rtl="0" eaLnBrk="0" fontAlgn="base" hangingPunct="0">
        <a:spcBef>
          <a:spcPct val="0"/>
        </a:spcBef>
        <a:spcAft>
          <a:spcPct val="0"/>
        </a:spcAft>
        <a:defRPr sz="2600">
          <a:solidFill>
            <a:schemeClr val="tx2"/>
          </a:solidFill>
          <a:latin typeface="Arial" charset="0"/>
        </a:defRPr>
      </a:lvl7pPr>
      <a:lvl8pPr marL="1371600" algn="l" rtl="0" eaLnBrk="0" fontAlgn="base" hangingPunct="0">
        <a:spcBef>
          <a:spcPct val="0"/>
        </a:spcBef>
        <a:spcAft>
          <a:spcPct val="0"/>
        </a:spcAft>
        <a:defRPr sz="2600">
          <a:solidFill>
            <a:schemeClr val="tx2"/>
          </a:solidFill>
          <a:latin typeface="Arial" charset="0"/>
        </a:defRPr>
      </a:lvl8pPr>
      <a:lvl9pPr marL="1828800" algn="l" rtl="0" eaLnBrk="0" fontAlgn="base" hangingPunct="0">
        <a:spcBef>
          <a:spcPct val="0"/>
        </a:spcBef>
        <a:spcAft>
          <a:spcPct val="0"/>
        </a:spcAft>
        <a:defRPr sz="2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tel 1"/>
          <p:cNvSpPr>
            <a:spLocks noGrp="1"/>
          </p:cNvSpPr>
          <p:nvPr>
            <p:ph type="title"/>
          </p:nvPr>
        </p:nvSpPr>
        <p:spPr/>
        <p:txBody>
          <a:bodyPr/>
          <a:lstStyle/>
          <a:p>
            <a:r>
              <a:rPr lang="nb-NO" sz="3200" dirty="0" smtClean="0"/>
              <a:t>Engebråten tilbyr følgende valgfag på </a:t>
            </a:r>
            <a:r>
              <a:rPr lang="nb-NO" sz="3200" dirty="0" smtClean="0"/>
              <a:t>9. </a:t>
            </a:r>
            <a:r>
              <a:rPr lang="nb-NO" sz="3200" dirty="0" smtClean="0"/>
              <a:t>trinn: </a:t>
            </a:r>
            <a:r>
              <a:rPr lang="nb-NO" sz="2800" dirty="0" smtClean="0"/>
              <a:t/>
            </a:r>
            <a:br>
              <a:rPr lang="nb-NO" sz="2800" dirty="0" smtClean="0"/>
            </a:br>
            <a:endParaRPr lang="nb-NO" dirty="0" smtClean="0"/>
          </a:p>
        </p:txBody>
      </p:sp>
      <p:sp>
        <p:nvSpPr>
          <p:cNvPr id="37891" name="Plassholder for innhold 14"/>
          <p:cNvSpPr>
            <a:spLocks noGrp="1"/>
          </p:cNvSpPr>
          <p:nvPr>
            <p:ph sz="half" idx="1"/>
          </p:nvPr>
        </p:nvSpPr>
        <p:spPr>
          <a:xfrm>
            <a:off x="1049337" y="2197100"/>
            <a:ext cx="6647828" cy="3868034"/>
          </a:xfrm>
        </p:spPr>
        <p:txBody>
          <a:bodyPr/>
          <a:lstStyle/>
          <a:p>
            <a:r>
              <a:rPr lang="nb-NO" dirty="0" smtClean="0"/>
              <a:t>Sal og scene</a:t>
            </a:r>
          </a:p>
          <a:p>
            <a:r>
              <a:rPr lang="nb-NO" dirty="0" smtClean="0"/>
              <a:t>Medier og informasjon</a:t>
            </a:r>
          </a:p>
          <a:p>
            <a:r>
              <a:rPr lang="nb-NO" dirty="0" smtClean="0"/>
              <a:t>Natur, miljø og friluftsliv</a:t>
            </a:r>
            <a:endParaRPr lang="nb-NO" dirty="0" smtClean="0"/>
          </a:p>
          <a:p>
            <a:r>
              <a:rPr lang="nb-NO" dirty="0" smtClean="0"/>
              <a:t>Teknologi i praksis</a:t>
            </a:r>
          </a:p>
          <a:p>
            <a:r>
              <a:rPr lang="nb-NO" dirty="0" smtClean="0"/>
              <a:t>Fysisk aktivitet og helse</a:t>
            </a:r>
          </a:p>
          <a:p>
            <a:r>
              <a:rPr lang="nb-NO" sz="2400" dirty="0" smtClean="0"/>
              <a:t>( </a:t>
            </a:r>
            <a:r>
              <a:rPr lang="nb-NO" sz="2400" dirty="0" smtClean="0"/>
              <a:t>forsert løp i matematikk)</a:t>
            </a:r>
          </a:p>
          <a:p>
            <a:endParaRPr lang="nb-NO"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cap="all" dirty="0" smtClean="0">
                <a:effectLst>
                  <a:reflection blurRad="12700" stA="28000" endPos="45000" dist="1003" dir="5400000" sy="-100000" algn="bl"/>
                </a:effectLst>
              </a:rPr>
              <a:t>Sal og scene</a:t>
            </a:r>
            <a:r>
              <a:rPr lang="nb-NO" b="1" dirty="0" smtClean="0"/>
              <a:t/>
            </a:r>
            <a:br>
              <a:rPr lang="nb-NO" b="1" dirty="0" smtClean="0"/>
            </a:br>
            <a:endParaRPr lang="nb-NO" dirty="0"/>
          </a:p>
        </p:txBody>
      </p:sp>
      <p:sp>
        <p:nvSpPr>
          <p:cNvPr id="3" name="Plassholder for innhold 2"/>
          <p:cNvSpPr>
            <a:spLocks noGrp="1"/>
          </p:cNvSpPr>
          <p:nvPr>
            <p:ph idx="1"/>
          </p:nvPr>
        </p:nvSpPr>
        <p:spPr>
          <a:xfrm>
            <a:off x="524435" y="2111188"/>
            <a:ext cx="8918017" cy="3756212"/>
          </a:xfrm>
        </p:spPr>
        <p:txBody>
          <a:bodyPr/>
          <a:lstStyle/>
          <a:p>
            <a:pPr marL="0" indent="0">
              <a:buNone/>
            </a:pPr>
            <a:r>
              <a:rPr lang="nb-NO" sz="1600" dirty="0" smtClean="0"/>
              <a:t>Har </a:t>
            </a:r>
            <a:r>
              <a:rPr lang="nb-NO" sz="1600" dirty="0"/>
              <a:t>du en liten skuespiller, sanger, lydtekniker eller danser i deg? Da er valgfaget Sal og scene noe for deg. I dette faget skal vi utforske og arbeide både med det som skjer bak, foran og på en scene. </a:t>
            </a:r>
          </a:p>
          <a:p>
            <a:pPr marL="0" indent="0">
              <a:buNone/>
            </a:pPr>
            <a:r>
              <a:rPr lang="nb-NO" sz="1600" dirty="0"/>
              <a:t>Du bør like å by på deg selv og samarbeide med andre, og du vil få prøve deg på </a:t>
            </a:r>
          </a:p>
          <a:p>
            <a:pPr lvl="0"/>
            <a:r>
              <a:rPr lang="nb-NO" sz="1600" b="1" dirty="0" smtClean="0"/>
              <a:t>sang</a:t>
            </a:r>
            <a:endParaRPr lang="nb-NO" sz="1600" dirty="0"/>
          </a:p>
          <a:p>
            <a:pPr lvl="0"/>
            <a:r>
              <a:rPr lang="nb-NO" sz="1600" b="1" dirty="0"/>
              <a:t>dans</a:t>
            </a:r>
            <a:endParaRPr lang="nb-NO" sz="1600" dirty="0"/>
          </a:p>
          <a:p>
            <a:r>
              <a:rPr lang="nb-NO" sz="1600" b="1" dirty="0" smtClean="0"/>
              <a:t>improvisasjon</a:t>
            </a:r>
            <a:r>
              <a:rPr lang="nb-NO" sz="1600" b="1" dirty="0"/>
              <a:t>, dramalek og skuespill </a:t>
            </a:r>
            <a:endParaRPr lang="nb-NO" sz="1600" dirty="0"/>
          </a:p>
          <a:p>
            <a:pPr lvl="0"/>
            <a:r>
              <a:rPr lang="nb-NO" sz="1600" b="1" dirty="0" smtClean="0"/>
              <a:t>scenografi</a:t>
            </a:r>
            <a:endParaRPr lang="nb-NO" sz="1600" dirty="0"/>
          </a:p>
          <a:p>
            <a:pPr lvl="0"/>
            <a:r>
              <a:rPr lang="nb-NO" sz="1600" b="1" dirty="0"/>
              <a:t>band/samspill</a:t>
            </a:r>
            <a:endParaRPr lang="nb-NO" sz="1600" dirty="0"/>
          </a:p>
          <a:p>
            <a:r>
              <a:rPr lang="nb-NO" sz="1600" b="1" dirty="0" smtClean="0"/>
              <a:t>lyd- </a:t>
            </a:r>
            <a:r>
              <a:rPr lang="nb-NO" sz="1600" b="1" dirty="0"/>
              <a:t>og </a:t>
            </a:r>
            <a:r>
              <a:rPr lang="nb-NO" sz="1600" b="1" dirty="0" err="1"/>
              <a:t>lysteknikk</a:t>
            </a:r>
            <a:r>
              <a:rPr lang="nb-NO" sz="1600" b="1" dirty="0"/>
              <a:t> </a:t>
            </a:r>
            <a:endParaRPr lang="nb-NO" sz="1600" dirty="0"/>
          </a:p>
          <a:p>
            <a:pPr marL="0" indent="0">
              <a:buNone/>
            </a:pPr>
            <a:endParaRPr lang="nb-NO" sz="1600" dirty="0" smtClean="0"/>
          </a:p>
          <a:p>
            <a:pPr marL="0" indent="0">
              <a:buNone/>
            </a:pPr>
            <a:r>
              <a:rPr lang="nb-NO" sz="1600" dirty="0" smtClean="0"/>
              <a:t>Vi </a:t>
            </a:r>
            <a:r>
              <a:rPr lang="nb-NO" sz="1600" dirty="0"/>
              <a:t>skal jobbe frem en forestilling i løpet av skoleåret, og vi trenger DEG for å få det til</a:t>
            </a:r>
            <a:r>
              <a:rPr lang="nb-NO" sz="1600" dirty="0" smtClean="0"/>
              <a:t>! </a:t>
            </a:r>
            <a:endParaRPr lang="nb-NO" sz="1600" dirty="0"/>
          </a:p>
          <a:p>
            <a:endParaRPr lang="nb-NO"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Medier og informasjon</a:t>
            </a:r>
            <a:br>
              <a:rPr lang="nb-NO" dirty="0" smtClean="0"/>
            </a:br>
            <a:endParaRPr lang="nb-NO" dirty="0"/>
          </a:p>
        </p:txBody>
      </p:sp>
      <p:sp>
        <p:nvSpPr>
          <p:cNvPr id="3" name="Plassholder for innhold 2"/>
          <p:cNvSpPr>
            <a:spLocks noGrp="1"/>
          </p:cNvSpPr>
          <p:nvPr>
            <p:ph idx="1"/>
          </p:nvPr>
        </p:nvSpPr>
        <p:spPr>
          <a:xfrm>
            <a:off x="1049338" y="2197100"/>
            <a:ext cx="8393112" cy="2993465"/>
          </a:xfrm>
        </p:spPr>
        <p:txBody>
          <a:bodyPr/>
          <a:lstStyle/>
          <a:p>
            <a:pPr marL="0" lvl="0" indent="0">
              <a:buNone/>
            </a:pPr>
            <a:r>
              <a:rPr lang="nb-NO" sz="1800" b="1" dirty="0" smtClean="0"/>
              <a:t>Er du opptatt av det som skjer rundt deg?</a:t>
            </a:r>
          </a:p>
          <a:p>
            <a:pPr marL="0" lvl="0" indent="0">
              <a:buNone/>
            </a:pPr>
            <a:r>
              <a:rPr lang="nb-NO" sz="1800" b="1" dirty="0" smtClean="0"/>
              <a:t>Har du lyst til å formidle dette til andre?</a:t>
            </a:r>
          </a:p>
          <a:p>
            <a:pPr marL="0" lvl="0" indent="0">
              <a:buNone/>
            </a:pPr>
            <a:endParaRPr lang="nb-NO" sz="1800" b="1" dirty="0"/>
          </a:p>
          <a:p>
            <a:pPr marL="0" lvl="0" indent="0">
              <a:buNone/>
            </a:pPr>
            <a:r>
              <a:rPr lang="nb-NO" sz="1800" b="1" dirty="0" smtClean="0"/>
              <a:t>Vi ser etter deg som: </a:t>
            </a:r>
            <a:endParaRPr lang="nb-NO" sz="1800" b="1" dirty="0"/>
          </a:p>
          <a:p>
            <a:pPr lvl="0"/>
            <a:r>
              <a:rPr lang="nb-NO" sz="1800" b="1" dirty="0" smtClean="0"/>
              <a:t>Liker </a:t>
            </a:r>
            <a:r>
              <a:rPr lang="nb-NO" sz="1800" b="1" dirty="0"/>
              <a:t>å uttrykke egne meninger</a:t>
            </a:r>
          </a:p>
          <a:p>
            <a:pPr lvl="0"/>
            <a:r>
              <a:rPr lang="nb-NO" sz="1800" b="1" dirty="0" smtClean="0"/>
              <a:t>Liker å få til noe sammen med andre</a:t>
            </a:r>
          </a:p>
          <a:p>
            <a:pPr lvl="0"/>
            <a:r>
              <a:rPr lang="nb-NO" sz="1800" b="1" dirty="0" smtClean="0"/>
              <a:t>Liker å fortelle historier</a:t>
            </a:r>
            <a:endParaRPr lang="nb-NO" sz="1800" b="1" dirty="0"/>
          </a:p>
          <a:p>
            <a:r>
              <a:rPr lang="nb-NO" sz="1800" b="1" dirty="0" smtClean="0"/>
              <a:t>Er interessert i å jobbe med lyd, bilde, film, tekst</a:t>
            </a:r>
          </a:p>
          <a:p>
            <a:pPr marL="0" indent="0">
              <a:buNone/>
            </a:pPr>
            <a:endParaRPr lang="nb-NO" sz="1800" b="1" dirty="0" smtClean="0"/>
          </a:p>
          <a:p>
            <a:pPr marL="0" indent="0">
              <a:buNone/>
            </a:pPr>
            <a:r>
              <a:rPr lang="nb-NO" sz="1800" b="1" dirty="0" smtClean="0"/>
              <a:t>Vi skal bruke året til å lage en nettavis om det som skjer på Engebråten og i nærmiljøet. </a:t>
            </a:r>
          </a:p>
          <a:p>
            <a:pPr marL="0" indent="0">
              <a:buNone/>
            </a:pPr>
            <a:r>
              <a:rPr lang="nb-NO" sz="1800" b="1" dirty="0" smtClean="0"/>
              <a:t>Du vil lære hva det vil si å arbeide i en redaksjon og hvilket ansvar du har som redaktør og journalist.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968" y="1651746"/>
            <a:ext cx="28575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Bilde 4"/>
          <p:cNvPicPr/>
          <p:nvPr/>
        </p:nvPicPr>
        <p:blipFill>
          <a:blip r:embed="rId4"/>
          <a:stretch>
            <a:fillRect/>
          </a:stretch>
        </p:blipFill>
        <p:spPr>
          <a:xfrm>
            <a:off x="5661212" y="1651746"/>
            <a:ext cx="3980329" cy="2812678"/>
          </a:xfrm>
          <a:prstGeom prst="rect">
            <a:avLst/>
          </a:prstGeom>
        </p:spPr>
      </p:pic>
    </p:spTree>
    <p:extLst>
      <p:ext uri="{BB962C8B-B14F-4D97-AF65-F5344CB8AC3E}">
        <p14:creationId xmlns:p14="http://schemas.microsoft.com/office/powerpoint/2010/main" val="1194995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Søk på </a:t>
            </a:r>
            <a:r>
              <a:rPr lang="nb-NO" dirty="0" smtClean="0"/>
              <a:t>natur, miljø og friluftsliv </a:t>
            </a:r>
            <a:br>
              <a:rPr lang="nb-NO" dirty="0" smtClean="0"/>
            </a:br>
            <a:r>
              <a:rPr lang="nb-NO" dirty="0" smtClean="0"/>
              <a:t>dersom </a:t>
            </a:r>
            <a:r>
              <a:rPr lang="nb-NO" dirty="0"/>
              <a:t>du er interessert i å:</a:t>
            </a:r>
          </a:p>
        </p:txBody>
      </p:sp>
      <p:sp>
        <p:nvSpPr>
          <p:cNvPr id="3" name="Plassholder for innhold 2"/>
          <p:cNvSpPr>
            <a:spLocks noGrp="1"/>
          </p:cNvSpPr>
          <p:nvPr>
            <p:ph idx="1"/>
          </p:nvPr>
        </p:nvSpPr>
        <p:spPr>
          <a:xfrm>
            <a:off x="1049338" y="2592211"/>
            <a:ext cx="8393112" cy="2555522"/>
          </a:xfrm>
        </p:spPr>
        <p:txBody>
          <a:bodyPr/>
          <a:lstStyle/>
          <a:p>
            <a:r>
              <a:rPr lang="nb-NO" dirty="0"/>
              <a:t>løse praktiske og teoretiske oppgaver</a:t>
            </a:r>
          </a:p>
          <a:p>
            <a:r>
              <a:rPr lang="nb-NO" dirty="0"/>
              <a:t>erfare viktigheten av samarbeid og kameratskap</a:t>
            </a:r>
          </a:p>
          <a:p>
            <a:r>
              <a:rPr lang="nb-NO" dirty="0"/>
              <a:t>lære om hvordan naturen blir påvirket av menneskene</a:t>
            </a:r>
          </a:p>
          <a:p>
            <a:r>
              <a:rPr lang="nb-NO" dirty="0"/>
              <a:t>forstå sammenhengen mellom ressursbruk og bærekraft</a:t>
            </a:r>
          </a:p>
          <a:p>
            <a:r>
              <a:rPr lang="nb-NO" dirty="0"/>
              <a:t>ha det gøy </a:t>
            </a:r>
            <a:r>
              <a:rPr lang="nb-NO" dirty="0">
                <a:sym typeface="Wingdings" panose="05000000000000000000" pitchFamily="2" charset="2"/>
              </a:rPr>
              <a:t></a:t>
            </a:r>
            <a:endParaRPr lang="nb-NO" dirty="0"/>
          </a:p>
          <a:p>
            <a:endParaRPr lang="nb-NO" dirty="0"/>
          </a:p>
          <a:p>
            <a:endParaRPr lang="nb-NO" dirty="0"/>
          </a:p>
          <a:p>
            <a:endParaRPr lang="nb-NO" dirty="0"/>
          </a:p>
        </p:txBody>
      </p:sp>
    </p:spTree>
    <p:extLst>
      <p:ext uri="{BB962C8B-B14F-4D97-AF65-F5344CB8AC3E}">
        <p14:creationId xmlns:p14="http://schemas.microsoft.com/office/powerpoint/2010/main" val="321496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Teknologi i praksis</a:t>
            </a:r>
            <a:br>
              <a:rPr lang="nb-NO" dirty="0" smtClean="0"/>
            </a:br>
            <a:endParaRPr lang="nb-NO" dirty="0"/>
          </a:p>
        </p:txBody>
      </p:sp>
      <p:sp>
        <p:nvSpPr>
          <p:cNvPr id="3" name="Plassholder for innhold 2"/>
          <p:cNvSpPr>
            <a:spLocks noGrp="1"/>
          </p:cNvSpPr>
          <p:nvPr>
            <p:ph idx="1"/>
          </p:nvPr>
        </p:nvSpPr>
        <p:spPr>
          <a:xfrm>
            <a:off x="1049338" y="2197100"/>
            <a:ext cx="8393112" cy="4149912"/>
          </a:xfrm>
        </p:spPr>
        <p:txBody>
          <a:bodyPr/>
          <a:lstStyle/>
          <a:p>
            <a:pPr marL="0" indent="0">
              <a:buNone/>
            </a:pPr>
            <a:r>
              <a:rPr lang="nb-NO" dirty="0" smtClean="0"/>
              <a:t>Hvis du:</a:t>
            </a:r>
            <a:endParaRPr lang="nb-NO" dirty="0"/>
          </a:p>
          <a:p>
            <a:pPr marL="0" indent="0">
              <a:buNone/>
            </a:pPr>
            <a:endParaRPr lang="nb-NO" dirty="0"/>
          </a:p>
          <a:p>
            <a:r>
              <a:rPr lang="nb-NO" sz="1800" dirty="0" smtClean="0"/>
              <a:t>Liker </a:t>
            </a:r>
            <a:r>
              <a:rPr lang="nb-NO" sz="1800" dirty="0"/>
              <a:t>å </a:t>
            </a:r>
            <a:r>
              <a:rPr lang="nb-NO" sz="1800" b="1" dirty="0"/>
              <a:t>arbeide praktisk</a:t>
            </a:r>
            <a:r>
              <a:rPr lang="nb-NO" sz="1800" dirty="0"/>
              <a:t>.</a:t>
            </a:r>
          </a:p>
          <a:p>
            <a:r>
              <a:rPr lang="nb-NO" sz="1800" dirty="0" smtClean="0"/>
              <a:t>Liker </a:t>
            </a:r>
            <a:r>
              <a:rPr lang="nb-NO" sz="1800" dirty="0"/>
              <a:t>å </a:t>
            </a:r>
            <a:r>
              <a:rPr lang="nb-NO" sz="1800" b="1" dirty="0"/>
              <a:t>samarbeide og diskutere </a:t>
            </a:r>
            <a:r>
              <a:rPr lang="nb-NO" sz="1800" dirty="0"/>
              <a:t>med andre.</a:t>
            </a:r>
          </a:p>
          <a:p>
            <a:r>
              <a:rPr lang="nb-NO" sz="1800" dirty="0" smtClean="0"/>
              <a:t>Liker </a:t>
            </a:r>
            <a:r>
              <a:rPr lang="nb-NO" sz="1800" dirty="0"/>
              <a:t>å gjøre forskjellige </a:t>
            </a:r>
            <a:r>
              <a:rPr lang="nb-NO" sz="1800" b="1" dirty="0"/>
              <a:t>eksperimenter</a:t>
            </a:r>
            <a:r>
              <a:rPr lang="nb-NO" sz="1800" dirty="0"/>
              <a:t>.</a:t>
            </a:r>
          </a:p>
          <a:p>
            <a:r>
              <a:rPr lang="nb-NO" sz="1800" dirty="0" smtClean="0"/>
              <a:t>Liker </a:t>
            </a:r>
            <a:r>
              <a:rPr lang="nb-NO" sz="1800" dirty="0"/>
              <a:t>å lære nye ting, </a:t>
            </a:r>
            <a:r>
              <a:rPr lang="nb-NO" sz="1800" b="1" dirty="0"/>
              <a:t>nye teknikker</a:t>
            </a:r>
            <a:r>
              <a:rPr lang="nb-NO" sz="1800" dirty="0"/>
              <a:t>.</a:t>
            </a:r>
          </a:p>
          <a:p>
            <a:r>
              <a:rPr lang="nb-NO" sz="1800" dirty="0" smtClean="0"/>
              <a:t>Er </a:t>
            </a:r>
            <a:r>
              <a:rPr lang="nb-NO" sz="1800" dirty="0"/>
              <a:t>undrende i forhold til </a:t>
            </a:r>
            <a:r>
              <a:rPr lang="nb-NO" sz="1800" b="1" dirty="0"/>
              <a:t>ulike materialer og gjenstander</a:t>
            </a:r>
            <a:r>
              <a:rPr lang="nb-NO" sz="1800" dirty="0"/>
              <a:t>.</a:t>
            </a:r>
          </a:p>
          <a:p>
            <a:r>
              <a:rPr lang="nb-NO" sz="1800" dirty="0" smtClean="0"/>
              <a:t>Ønsker </a:t>
            </a:r>
            <a:r>
              <a:rPr lang="nb-NO" sz="1800" dirty="0"/>
              <a:t>å lære mer om </a:t>
            </a:r>
            <a:r>
              <a:rPr lang="nb-NO" sz="1800" b="1" dirty="0"/>
              <a:t>mekanikk, elektronikk og teknikk!</a:t>
            </a:r>
          </a:p>
          <a:p>
            <a:pPr marL="0" indent="0">
              <a:buNone/>
            </a:pPr>
            <a:endParaRPr lang="nb-NO" b="1" dirty="0"/>
          </a:p>
          <a:p>
            <a:pPr marL="0" indent="0">
              <a:buNone/>
            </a:pPr>
            <a:r>
              <a:rPr lang="nb-NO" b="1" dirty="0" smtClean="0"/>
              <a:t>		Da </a:t>
            </a:r>
            <a:r>
              <a:rPr lang="nb-NO" b="1" dirty="0"/>
              <a:t>bør du velge «Teknologi i </a:t>
            </a:r>
            <a:r>
              <a:rPr lang="nb-NO" b="1"/>
              <a:t>praksis</a:t>
            </a:r>
            <a:r>
              <a:rPr lang="nb-NO" b="1" smtClean="0"/>
              <a:t>»!</a:t>
            </a:r>
            <a:endParaRPr lang="nb-NO" b="1" dirty="0"/>
          </a:p>
          <a:p>
            <a:pPr marL="0" indent="0">
              <a:buNone/>
            </a:pPr>
            <a:endParaRPr lang="nb-NO" dirty="0"/>
          </a:p>
        </p:txBody>
      </p:sp>
      <p:sp>
        <p:nvSpPr>
          <p:cNvPr id="4" name="Pil høyre 3"/>
          <p:cNvSpPr/>
          <p:nvPr/>
        </p:nvSpPr>
        <p:spPr bwMode="auto">
          <a:xfrm>
            <a:off x="1647265" y="5284694"/>
            <a:ext cx="1062318" cy="4034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Fysisk </a:t>
            </a:r>
            <a:r>
              <a:rPr lang="nb-NO" dirty="0" smtClean="0"/>
              <a:t>aktivitet og helse </a:t>
            </a:r>
            <a:endParaRPr lang="nb-NO" dirty="0"/>
          </a:p>
        </p:txBody>
      </p:sp>
      <p:sp>
        <p:nvSpPr>
          <p:cNvPr id="3" name="Plassholder for innhold 2"/>
          <p:cNvSpPr>
            <a:spLocks noGrp="1"/>
          </p:cNvSpPr>
          <p:nvPr>
            <p:ph idx="1"/>
          </p:nvPr>
        </p:nvSpPr>
        <p:spPr/>
        <p:txBody>
          <a:bodyPr/>
          <a:lstStyle/>
          <a:p>
            <a:pPr marL="0" indent="0">
              <a:buNone/>
            </a:pPr>
            <a:r>
              <a:rPr lang="nb-NO" dirty="0"/>
              <a:t>L</a:t>
            </a:r>
            <a:r>
              <a:rPr lang="nb-NO" dirty="0" smtClean="0"/>
              <a:t>iker du å være fysisk aktiv og vil lære mer om kroppen er dette valgfaget noe for deg. </a:t>
            </a:r>
          </a:p>
          <a:p>
            <a:r>
              <a:rPr lang="nb-NO" dirty="0"/>
              <a:t>Vi jobber med breddeidrett og ser på hva det gjør med helsen vår. Vi skal også se på hva kostholdet, dvs. maten vi spiser, kan gjøre med helsen vår.</a:t>
            </a:r>
          </a:p>
          <a:p>
            <a:r>
              <a:rPr lang="nb-NO" dirty="0"/>
              <a:t>Vi vil også ha en del teori om kroppens oppbygging, treningsformer, mat, førstehjelp, belastningsskader, mental trening, psykiske utfordringer ol.</a:t>
            </a:r>
          </a:p>
          <a:p>
            <a:r>
              <a:rPr lang="nb-NO" dirty="0" smtClean="0"/>
              <a:t>Ski</a:t>
            </a:r>
            <a:r>
              <a:rPr lang="nb-NO" dirty="0"/>
              <a:t>, </a:t>
            </a:r>
            <a:r>
              <a:rPr lang="nb-NO" dirty="0" smtClean="0"/>
              <a:t>friluftsliv</a:t>
            </a:r>
            <a:r>
              <a:rPr lang="nb-NO" dirty="0"/>
              <a:t>, sykling, skøyter, flere typer ballspill, friidrett, turn, styrketrening, utholdenhetstrening og koordinasjonstrening er eksempel på fysisk aktivitet.</a:t>
            </a:r>
          </a:p>
          <a:p>
            <a:endParaRPr lang="nb-NO" dirty="0"/>
          </a:p>
        </p:txBody>
      </p:sp>
    </p:spTree>
    <p:extLst>
      <p:ext uri="{BB962C8B-B14F-4D97-AF65-F5344CB8AC3E}">
        <p14:creationId xmlns:p14="http://schemas.microsoft.com/office/powerpoint/2010/main" val="2157138395"/>
      </p:ext>
    </p:extLst>
  </p:cSld>
  <p:clrMapOvr>
    <a:masterClrMapping/>
  </p:clrMapOvr>
</p:sld>
</file>

<file path=ppt/theme/theme1.xml><?xml version="1.0" encoding="utf-8"?>
<a:theme xmlns:a="http://schemas.openxmlformats.org/drawingml/2006/main" name="Foreldremøte 2007 s hj sk">
  <a:themeElements>
    <a:clrScheme name="">
      <a:dk1>
        <a:srgbClr val="000000"/>
      </a:dk1>
      <a:lt1>
        <a:srgbClr val="FFFFFF"/>
      </a:lt1>
      <a:dk2>
        <a:srgbClr val="000000"/>
      </a:dk2>
      <a:lt2>
        <a:srgbClr val="C5C5BA"/>
      </a:lt2>
      <a:accent1>
        <a:srgbClr val="00338C"/>
      </a:accent1>
      <a:accent2>
        <a:srgbClr val="00338C"/>
      </a:accent2>
      <a:accent3>
        <a:srgbClr val="FFFFFF"/>
      </a:accent3>
      <a:accent4>
        <a:srgbClr val="000000"/>
      </a:accent4>
      <a:accent5>
        <a:srgbClr val="AAADC5"/>
      </a:accent5>
      <a:accent6>
        <a:srgbClr val="002D7E"/>
      </a:accent6>
      <a:hlink>
        <a:srgbClr val="CCCCFF"/>
      </a:hlink>
      <a:folHlink>
        <a:srgbClr val="B2B2B2"/>
      </a:folHlink>
    </a:clrScheme>
    <a:fontScheme name="Foreldremøte 2007 s hj 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Foreldremøte 2007 s hj s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eldremøte 2007 s hj s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oreldremøte 2007 s hj s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eldremøte 2007 s hj s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eldremøte 2007 s hj s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eldremøte 2007 s hj s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oreldremøte 2007 s hj s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Foreldremøte 2007 s hj sk</Template>
  <TotalTime>3769</TotalTime>
  <Words>506</Words>
  <Application>Microsoft Office PowerPoint</Application>
  <PresentationFormat>A4 (210 x 297 mm)</PresentationFormat>
  <Paragraphs>58</Paragraphs>
  <Slides>6</Slides>
  <Notes>4</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6</vt:i4>
      </vt:variant>
    </vt:vector>
  </HeadingPairs>
  <TitlesOfParts>
    <vt:vector size="11" baseType="lpstr">
      <vt:lpstr>Arial</vt:lpstr>
      <vt:lpstr>Times</vt:lpstr>
      <vt:lpstr>Times New Roman</vt:lpstr>
      <vt:lpstr>Wingdings</vt:lpstr>
      <vt:lpstr>Foreldremøte 2007 s hj sk</vt:lpstr>
      <vt:lpstr>Engebråten tilbyr følgende valgfag på 9. trinn:  </vt:lpstr>
      <vt:lpstr>Sal og scene </vt:lpstr>
      <vt:lpstr>Medier og informasjon </vt:lpstr>
      <vt:lpstr>Søk på natur, miljø og friluftsliv  dersom du er interessert i å:</vt:lpstr>
      <vt:lpstr>Teknologi i praksis </vt:lpstr>
      <vt:lpstr>Fysisk aktivitet og helse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Merethe</dc:creator>
  <cp:lastModifiedBy>Trine Dybvik</cp:lastModifiedBy>
  <cp:revision>229</cp:revision>
  <cp:lastPrinted>2017-05-03T12:21:15Z</cp:lastPrinted>
  <dcterms:created xsi:type="dcterms:W3CDTF">2007-09-05T12:59:35Z</dcterms:created>
  <dcterms:modified xsi:type="dcterms:W3CDTF">2017-05-18T07:09:25Z</dcterms:modified>
</cp:coreProperties>
</file>